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3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8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9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8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0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CC62-32C0-4CD3-9DD5-BADC9729D62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1FA1-C400-460B-A5FE-C3188403F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1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쿠키 사람 아이콘 - ico,png,icns,무료 아이콘 다운로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48" y="806425"/>
            <a:ext cx="3453898" cy="34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 rot="1264969">
            <a:off x="5155714" y="1989753"/>
            <a:ext cx="1131827" cy="449507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 rot="19709222">
            <a:off x="7060714" y="1989753"/>
            <a:ext cx="1131827" cy="449507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66885" y="4223657"/>
            <a:ext cx="746435" cy="362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55775" y="5515429"/>
            <a:ext cx="2754671" cy="4644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476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61791" y="5508172"/>
            <a:ext cx="450410" cy="464457"/>
          </a:xfrm>
          <a:prstGeom prst="roundRect">
            <a:avLst/>
          </a:prstGeom>
          <a:solidFill>
            <a:schemeClr val="bg1"/>
          </a:solidFill>
          <a:ln w="476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57431" y="5617811"/>
            <a:ext cx="271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F6000"/>
                </a:solidFill>
              </a:rPr>
              <a:t>운동량 </a:t>
            </a:r>
            <a:r>
              <a:rPr lang="en-US" altLang="ko-KR" b="1" dirty="0" smtClean="0">
                <a:solidFill>
                  <a:srgbClr val="7F6000"/>
                </a:solidFill>
              </a:rPr>
              <a:t>: 10%</a:t>
            </a:r>
            <a:endParaRPr lang="ko-KR" altLang="en-US" b="1" dirty="0">
              <a:solidFill>
                <a:srgbClr val="7F6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8363" y="6426213"/>
            <a:ext cx="696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F6000"/>
                </a:solidFill>
              </a:rPr>
              <a:t>//</a:t>
            </a:r>
            <a:r>
              <a:rPr lang="ko-KR" altLang="en-US" b="1" dirty="0" smtClean="0">
                <a:solidFill>
                  <a:srgbClr val="7F6000"/>
                </a:solidFill>
              </a:rPr>
              <a:t>오늘은 </a:t>
            </a:r>
            <a:r>
              <a:rPr lang="en-US" altLang="ko-KR" b="1" dirty="0" smtClean="0">
                <a:solidFill>
                  <a:srgbClr val="7F6000"/>
                </a:solidFill>
              </a:rPr>
              <a:t>`</a:t>
            </a:r>
            <a:r>
              <a:rPr lang="ko-KR" altLang="en-US" b="1" dirty="0" smtClean="0">
                <a:solidFill>
                  <a:srgbClr val="7F6000"/>
                </a:solidFill>
              </a:rPr>
              <a:t>팔 </a:t>
            </a:r>
            <a:r>
              <a:rPr lang="en-US" altLang="ko-KR" b="1" dirty="0" smtClean="0">
                <a:solidFill>
                  <a:srgbClr val="7F6000"/>
                </a:solidFill>
              </a:rPr>
              <a:t>`</a:t>
            </a:r>
            <a:r>
              <a:rPr lang="ko-KR" altLang="en-US" b="1" dirty="0" smtClean="0">
                <a:solidFill>
                  <a:srgbClr val="7F6000"/>
                </a:solidFill>
              </a:rPr>
              <a:t>운동 휴식이 필요하며</a:t>
            </a:r>
            <a:r>
              <a:rPr lang="en-US" altLang="ko-KR" b="1" dirty="0" smtClean="0">
                <a:solidFill>
                  <a:srgbClr val="7F6000"/>
                </a:solidFill>
              </a:rPr>
              <a:t>,`</a:t>
            </a:r>
            <a:r>
              <a:rPr lang="ko-KR" altLang="en-US" b="1" dirty="0" smtClean="0">
                <a:solidFill>
                  <a:srgbClr val="7F6000"/>
                </a:solidFill>
              </a:rPr>
              <a:t>다리</a:t>
            </a:r>
            <a:r>
              <a:rPr lang="en-US" altLang="ko-KR" b="1" dirty="0" smtClean="0">
                <a:solidFill>
                  <a:srgbClr val="7F6000"/>
                </a:solidFill>
              </a:rPr>
              <a:t>`</a:t>
            </a:r>
            <a:r>
              <a:rPr lang="ko-KR" altLang="en-US" b="1" dirty="0" smtClean="0">
                <a:solidFill>
                  <a:srgbClr val="7F6000"/>
                </a:solidFill>
              </a:rPr>
              <a:t> 운동이 필요합니다</a:t>
            </a:r>
            <a:r>
              <a:rPr lang="en-US" altLang="ko-KR" b="1" dirty="0" smtClean="0">
                <a:solidFill>
                  <a:srgbClr val="7F6000"/>
                </a:solidFill>
              </a:rPr>
              <a:t>.</a:t>
            </a:r>
            <a:endParaRPr lang="ko-KR" altLang="en-US" b="1" dirty="0">
              <a:solidFill>
                <a:srgbClr val="7F6000"/>
              </a:solidFill>
            </a:endParaRPr>
          </a:p>
        </p:txBody>
      </p:sp>
      <p:pic>
        <p:nvPicPr>
          <p:cNvPr id="1032" name="Picture 8" descr="전구 그림, 백열 전구 이모티콘 LED 램프 기호, 빛, 손, 심장, 램프 png |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83" r="89783">
                        <a14:foregroundMark x1="42826" y1="73242" x2="42826" y2="94922"/>
                        <a14:foregroundMark x1="52391" y1="91406" x2="52065" y2="98828"/>
                        <a14:foregroundMark x1="53696" y1="4883" x2="525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23" y="72321"/>
            <a:ext cx="1052850" cy="58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24514" y="245000"/>
            <a:ext cx="480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아무것도 바꾸지 않으면 변하는 것은 없다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0" name="오른쪽 화살표 설명선 19"/>
          <p:cNvSpPr/>
          <p:nvPr/>
        </p:nvSpPr>
        <p:spPr>
          <a:xfrm>
            <a:off x="2786742" y="0"/>
            <a:ext cx="1814287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운동 자극 </a:t>
            </a:r>
            <a:r>
              <a:rPr lang="ko-KR" altLang="en-US" dirty="0" err="1" smtClean="0"/>
              <a:t>멘트</a:t>
            </a:r>
            <a:endParaRPr lang="ko-KR" altLang="en-US" dirty="0"/>
          </a:p>
        </p:txBody>
      </p:sp>
      <p:sp>
        <p:nvSpPr>
          <p:cNvPr id="23" name="오른쪽 화살표 설명선 22"/>
          <p:cNvSpPr/>
          <p:nvPr/>
        </p:nvSpPr>
        <p:spPr>
          <a:xfrm>
            <a:off x="1295450" y="5184837"/>
            <a:ext cx="2398435" cy="149497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운동량에 비례해 운동 부위 추천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82166" y="4630057"/>
            <a:ext cx="696189" cy="362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하체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73276" y="4630057"/>
            <a:ext cx="696189" cy="362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09779" y="4161382"/>
            <a:ext cx="803541" cy="48740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11379" y="4646465"/>
            <a:ext cx="696189" cy="362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가슴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11379" y="4992917"/>
            <a:ext cx="696189" cy="362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764386" y="4630057"/>
            <a:ext cx="929671" cy="362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유산소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8362" y="6092384"/>
            <a:ext cx="90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운동을 시작한 것을 축하합니다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이제부터 꾸준한 운동 습관을 만들어 보세요</a:t>
            </a:r>
            <a:r>
              <a:rPr lang="en-US" altLang="ko-KR" dirty="0" smtClean="0"/>
              <a:t>.</a:t>
            </a:r>
            <a:endParaRPr lang="ko-KR" altLang="en-US" b="1" dirty="0">
              <a:solidFill>
                <a:srgbClr val="7F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3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51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51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6</cp:revision>
  <dcterms:created xsi:type="dcterms:W3CDTF">2023-05-15T05:55:08Z</dcterms:created>
  <dcterms:modified xsi:type="dcterms:W3CDTF">2023-05-15T08:56:45Z</dcterms:modified>
</cp:coreProperties>
</file>