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1" r:id="rId2"/>
    <p:sldId id="312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1" r:id="rId1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6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5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90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8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myavrproject.com/display-data-on-seven-segment/" TargetMode="External"/><Relationship Id="rId7" Type="http://schemas.openxmlformats.org/officeDocument/2006/relationships/hyperlink" Target="http://arduino.cc/en/tutorial/Shift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parallax.com/4-digit-7-segment-led-display-arduino-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13.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활용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 LCD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150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en-US" altLang="ko-KR" b="1" dirty="0" smtClean="0"/>
              <a:t>16x2 </a:t>
            </a:r>
            <a:r>
              <a:rPr lang="ko-KR" altLang="en-US" b="1" dirty="0" smtClean="0"/>
              <a:t>캐릭터 </a:t>
            </a:r>
            <a:r>
              <a:rPr lang="en-US" altLang="ko-KR" b="1" dirty="0" smtClean="0"/>
              <a:t>LCD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16x2 </a:t>
            </a:r>
            <a:r>
              <a:rPr lang="ko-KR" altLang="en-US" sz="1400" dirty="0" smtClean="0">
                <a:latin typeface="+mn-ea"/>
              </a:rPr>
              <a:t>캐릭터 </a:t>
            </a:r>
            <a:r>
              <a:rPr lang="en-US" altLang="ko-KR" sz="1400" dirty="0" smtClean="0">
                <a:latin typeface="+mn-ea"/>
              </a:rPr>
              <a:t>LCD </a:t>
            </a:r>
            <a:r>
              <a:rPr lang="ko-KR" altLang="en-US" sz="1400" dirty="0" smtClean="0">
                <a:latin typeface="+mn-ea"/>
              </a:rPr>
              <a:t>사용하는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61" name="Picture 8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7" y="1444747"/>
            <a:ext cx="3131185" cy="2145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81" descr="http://arduino.cc/en/uploads/Tutorial/LCD_schem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746" y="1444747"/>
            <a:ext cx="4657725" cy="35356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TextBox 62"/>
          <p:cNvSpPr txBox="1"/>
          <p:nvPr/>
        </p:nvSpPr>
        <p:spPr>
          <a:xfrm>
            <a:off x="1146440" y="3604987"/>
            <a:ext cx="1457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16x2 LCD </a:t>
            </a:r>
            <a:r>
              <a:rPr lang="ko-KR" altLang="en-US" sz="1500" dirty="0" smtClean="0"/>
              <a:t>모듈</a:t>
            </a:r>
            <a:endParaRPr lang="ko-KR" altLang="en-US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4403834" y="5017912"/>
            <a:ext cx="332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16x2 LCD </a:t>
            </a:r>
            <a:r>
              <a:rPr lang="ko-KR" altLang="en-US" sz="1500" dirty="0" smtClean="0"/>
              <a:t>모듈과 </a:t>
            </a:r>
            <a:r>
              <a:rPr lang="ko-KR" altLang="en-US" sz="1500" dirty="0" err="1" smtClean="0"/>
              <a:t>아두이노의</a:t>
            </a:r>
            <a:r>
              <a:rPr lang="ko-KR" altLang="en-US" sz="1500" dirty="0" smtClean="0"/>
              <a:t> 배선도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1503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en-US" altLang="ko-KR" b="1" dirty="0" smtClean="0"/>
              <a:t>16x2 </a:t>
            </a:r>
            <a:r>
              <a:rPr lang="ko-KR" altLang="en-US" b="1" dirty="0" smtClean="0"/>
              <a:t>캐릭터 </a:t>
            </a:r>
            <a:r>
              <a:rPr lang="en-US" altLang="ko-KR" b="1" dirty="0" smtClean="0"/>
              <a:t>LCD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16x2 </a:t>
            </a:r>
            <a:r>
              <a:rPr lang="ko-KR" altLang="en-US" sz="1400" dirty="0" smtClean="0">
                <a:latin typeface="+mn-ea"/>
              </a:rPr>
              <a:t>캐릭터 </a:t>
            </a:r>
            <a:r>
              <a:rPr lang="en-US" altLang="ko-KR" sz="1400" dirty="0" smtClean="0">
                <a:latin typeface="+mn-ea"/>
              </a:rPr>
              <a:t>LCD </a:t>
            </a:r>
            <a:r>
              <a:rPr lang="ko-KR" altLang="en-US" sz="1400" dirty="0" smtClean="0">
                <a:latin typeface="+mn-ea"/>
              </a:rPr>
              <a:t>사용하는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0800" y="2088787"/>
            <a:ext cx="3744416" cy="4366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LiquidCrystal.h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initialize the library with the numbers of the interface pins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LiquidCrystal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(12, 11, 5, 4, 3, 2);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set up the LCD's number of columns and rows: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(16, 2);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Print a message to the LCD.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("hello, world!");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set the cursor to column 0, line 1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(note: line 1 is the second row, since counting begins with 0):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lcd.setCursor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print the number of seconds since reset: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()/1000);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6319" y="4517895"/>
            <a:ext cx="431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/>
              <a:t>, 16x2 LCD,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en-US" sz="1400" dirty="0"/>
              <a:t>수</a:t>
            </a:r>
            <a:r>
              <a:rPr lang="ko-KR" altLang="ko-KR" sz="1400" dirty="0" smtClean="0"/>
              <a:t> </a:t>
            </a:r>
            <a:r>
              <a:rPr lang="ko-KR" altLang="ko-KR" sz="1400" dirty="0" err="1"/>
              <a:t>헤더핀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포텐시오미터</a:t>
            </a:r>
            <a:r>
              <a:rPr lang="en-US" altLang="ko-KR" sz="1400" dirty="0"/>
              <a:t>, </a:t>
            </a:r>
            <a:r>
              <a:rPr lang="ko-KR" altLang="ko-KR" sz="1400" dirty="0"/>
              <a:t>점퍼선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272" y="1152683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16x2 LCD </a:t>
            </a:r>
            <a:r>
              <a:rPr lang="ko-KR" altLang="en-US" sz="1400" dirty="0"/>
              <a:t>디스플레이는 각각 줄에 </a:t>
            </a:r>
            <a:r>
              <a:rPr lang="en-US" altLang="ko-KR" sz="1400" dirty="0"/>
              <a:t>16</a:t>
            </a:r>
            <a:r>
              <a:rPr lang="ko-KR" altLang="en-US" sz="1400" dirty="0"/>
              <a:t>개씩 </a:t>
            </a:r>
            <a:r>
              <a:rPr lang="en-US" altLang="ko-KR" sz="1400" dirty="0"/>
              <a:t>32</a:t>
            </a:r>
            <a:r>
              <a:rPr lang="ko-KR" altLang="en-US" sz="1400" dirty="0"/>
              <a:t>개의 문자를 표현 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0 </a:t>
            </a:r>
            <a:r>
              <a:rPr lang="en-US" altLang="ko-KR" sz="1400" dirty="0"/>
              <a:t>~ 255</a:t>
            </a:r>
            <a:r>
              <a:rPr lang="ko-KR" altLang="en-US" sz="1400" dirty="0"/>
              <a:t>사이의 </a:t>
            </a:r>
            <a:r>
              <a:rPr lang="en-US" altLang="ko-KR" sz="1400" dirty="0"/>
              <a:t>ASCII</a:t>
            </a:r>
            <a:r>
              <a:rPr lang="ko-KR" altLang="en-US" sz="1400" dirty="0"/>
              <a:t>코드의 문자면 전부 표현이 </a:t>
            </a:r>
            <a:r>
              <a:rPr lang="ko-KR" altLang="en-US" sz="1400" dirty="0" smtClean="0"/>
              <a:t>가능하며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모듈의 뒷면에는 </a:t>
            </a:r>
            <a:r>
              <a:rPr lang="en-US" altLang="ko-KR" sz="1400" dirty="0"/>
              <a:t>PCB</a:t>
            </a:r>
            <a:r>
              <a:rPr lang="ko-KR" altLang="en-US" sz="1400" dirty="0"/>
              <a:t>가 붙어 </a:t>
            </a:r>
            <a:r>
              <a:rPr lang="ko-KR" altLang="en-US" sz="1400" dirty="0" smtClean="0"/>
              <a:t>있고 </a:t>
            </a:r>
            <a:r>
              <a:rPr lang="ko-KR" altLang="en-US" sz="1400" dirty="0"/>
              <a:t>신호를 처리할 수 있게 회로들이 포함되어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 </a:t>
            </a:r>
            <a:r>
              <a:rPr lang="ko-KR" altLang="en-US" sz="1400" dirty="0"/>
              <a:t>회로의 주요 부품은 저장공간과 </a:t>
            </a:r>
            <a:r>
              <a:rPr lang="ko-KR" altLang="en-US" sz="1400" dirty="0" smtClean="0"/>
              <a:t>제어기구</a:t>
            </a:r>
            <a:r>
              <a:rPr lang="en-US" altLang="ko-KR" sz="1400" dirty="0" smtClean="0"/>
              <a:t>.</a:t>
            </a:r>
            <a:endParaRPr lang="en-US" sz="1400" dirty="0"/>
          </a:p>
        </p:txBody>
      </p:sp>
      <p:pic>
        <p:nvPicPr>
          <p:cNvPr id="18" name="그림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72" y="1997823"/>
            <a:ext cx="4679950" cy="2395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211882" y="5526007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데모를 구현하였을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글자가 나오지 않으면 </a:t>
            </a:r>
            <a:r>
              <a:rPr lang="ko-KR" altLang="en-US" sz="1400" dirty="0" err="1" smtClean="0"/>
              <a:t>포텐쇼미터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돌려서 밝기를 조정해준다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509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6257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02. 7 </a:t>
            </a:r>
            <a:r>
              <a:rPr lang="ko-KR" altLang="en-US" b="1" dirty="0" smtClean="0"/>
              <a:t>세그먼트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74HC595 </a:t>
            </a:r>
            <a:r>
              <a:rPr lang="ko-KR" altLang="en-US" sz="1400" dirty="0">
                <a:latin typeface="+mn-ea"/>
              </a:rPr>
              <a:t>시프트 레지스터를 이용한 </a:t>
            </a:r>
            <a:r>
              <a:rPr lang="en-US" altLang="ko-KR" sz="1400" dirty="0">
                <a:latin typeface="+mn-ea"/>
              </a:rPr>
              <a:t>7 </a:t>
            </a:r>
            <a:r>
              <a:rPr lang="ko-KR" altLang="en-US" sz="1400" dirty="0" smtClean="0">
                <a:latin typeface="+mn-ea"/>
              </a:rPr>
              <a:t>세그먼트입니다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25" name="Picture 86" descr="http://myavrproject.com/wp-content/uploads/2013/11/7-segment.jp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233488"/>
            <a:ext cx="3691890" cy="263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84" descr="seven segment led diagram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855" y="1530938"/>
            <a:ext cx="11049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83" descr="seven segment led pins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975" y="1851764"/>
            <a:ext cx="2493010" cy="200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85" descr="http://arduino.cc/en/uploads/Tutorial/595_pin_diagram.png">
            <a:hlinkClick r:id="rId7"/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" y="4079513"/>
            <a:ext cx="2415540" cy="2587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6029310" y="3917930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공통 </a:t>
            </a:r>
            <a:r>
              <a:rPr lang="ko-KR" altLang="en-US" sz="1500" dirty="0" err="1" smtClean="0"/>
              <a:t>캐소드</a:t>
            </a:r>
            <a:r>
              <a:rPr lang="ko-KR" altLang="en-US" sz="1500" dirty="0" smtClean="0"/>
              <a:t> 방식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3365014" y="4662577"/>
            <a:ext cx="5145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74HC595</a:t>
            </a:r>
            <a:r>
              <a:rPr lang="ko-KR" altLang="ko-KR" sz="1600" dirty="0"/>
              <a:t>는</a:t>
            </a:r>
            <a:r>
              <a:rPr lang="en-US" altLang="ko-KR" sz="1600" dirty="0"/>
              <a:t> 8</a:t>
            </a:r>
            <a:r>
              <a:rPr lang="ko-KR" altLang="ko-KR" sz="1600" dirty="0"/>
              <a:t>비트의 </a:t>
            </a:r>
            <a:r>
              <a:rPr lang="ko-KR" altLang="ko-KR" sz="1600" dirty="0" smtClean="0"/>
              <a:t>시프트레지스</a:t>
            </a:r>
            <a:r>
              <a:rPr lang="ko-KR" altLang="en-US" sz="1600" dirty="0" smtClean="0"/>
              <a:t>터로써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 smtClean="0"/>
              <a:t>7-Segment</a:t>
            </a:r>
            <a:r>
              <a:rPr lang="ko-KR" altLang="ko-KR" sz="1600" dirty="0" smtClean="0"/>
              <a:t>나</a:t>
            </a:r>
            <a:r>
              <a:rPr lang="en-US" altLang="ko-KR" sz="1600" dirty="0" smtClean="0"/>
              <a:t> 8-Segment</a:t>
            </a:r>
            <a:r>
              <a:rPr lang="en-US" altLang="ko-KR" sz="1600" dirty="0"/>
              <a:t>(</a:t>
            </a:r>
            <a:r>
              <a:rPr lang="ko-KR" altLang="ko-KR" sz="1600" dirty="0"/>
              <a:t>점 포함</a:t>
            </a:r>
            <a:r>
              <a:rPr lang="en-US" altLang="ko-KR" sz="1600" dirty="0"/>
              <a:t>)</a:t>
            </a:r>
            <a:r>
              <a:rPr lang="ko-KR" altLang="ko-KR" sz="1600" dirty="0"/>
              <a:t>에 </a:t>
            </a:r>
            <a:r>
              <a:rPr lang="en-US" altLang="ko-KR" sz="1600" dirty="0"/>
              <a:t>7</a:t>
            </a:r>
            <a:r>
              <a:rPr lang="ko-KR" altLang="ko-KR" sz="1600" dirty="0"/>
              <a:t>개 혹은 </a:t>
            </a:r>
            <a:r>
              <a:rPr lang="en-US" altLang="ko-KR" sz="1600" dirty="0"/>
              <a:t>8</a:t>
            </a:r>
            <a:r>
              <a:rPr lang="ko-KR" altLang="ko-KR" sz="1600" dirty="0"/>
              <a:t>개의  </a:t>
            </a:r>
            <a:endParaRPr lang="en-US" altLang="ko-KR" sz="1600" dirty="0" smtClean="0"/>
          </a:p>
          <a:p>
            <a:r>
              <a:rPr lang="ko-KR" altLang="ko-KR" sz="1600" dirty="0" smtClean="0"/>
              <a:t>디지털 </a:t>
            </a:r>
            <a:r>
              <a:rPr lang="ko-KR" altLang="ko-KR" sz="1600" dirty="0"/>
              <a:t>포트가 필요하고 이것을 </a:t>
            </a:r>
            <a:r>
              <a:rPr lang="en-US" altLang="ko-KR" sz="1600" dirty="0" smtClean="0"/>
              <a:t>74HC595</a:t>
            </a:r>
            <a:r>
              <a:rPr lang="ko-KR" altLang="ko-KR" sz="1600" dirty="0" smtClean="0"/>
              <a:t>가 </a:t>
            </a:r>
            <a:endParaRPr lang="en-US" altLang="ko-KR" sz="1600" dirty="0" smtClean="0"/>
          </a:p>
          <a:p>
            <a:r>
              <a:rPr lang="en-US" altLang="ko-KR" sz="1600" dirty="0" smtClean="0"/>
              <a:t>3</a:t>
            </a:r>
            <a:r>
              <a:rPr lang="ko-KR" altLang="ko-KR" sz="1600" dirty="0"/>
              <a:t>개의 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datain</a:t>
            </a:r>
            <a:r>
              <a:rPr lang="en-US" altLang="ko-KR" sz="1600" dirty="0"/>
              <a:t>, latch, </a:t>
            </a:r>
            <a:r>
              <a:rPr lang="en-US" altLang="ko-KR" sz="1600" dirty="0" err="1"/>
              <a:t>clk</a:t>
            </a:r>
            <a:r>
              <a:rPr lang="en-US" altLang="ko-KR" sz="1600" dirty="0"/>
              <a:t>)</a:t>
            </a:r>
            <a:r>
              <a:rPr lang="ko-KR" altLang="ko-KR" sz="1600" dirty="0"/>
              <a:t>을 이용하여 </a:t>
            </a:r>
            <a:endParaRPr lang="en-US" altLang="ko-KR" sz="1600" dirty="0"/>
          </a:p>
          <a:p>
            <a:r>
              <a:rPr lang="en-US" altLang="ko-KR" sz="1600" dirty="0" smtClean="0"/>
              <a:t>8</a:t>
            </a:r>
            <a:r>
              <a:rPr lang="ko-KR" altLang="ko-KR" sz="1600" dirty="0"/>
              <a:t>비트로 만들어 </a:t>
            </a:r>
            <a:r>
              <a:rPr lang="ko-KR" altLang="en-US" sz="1600" dirty="0" smtClean="0"/>
              <a:t>준</a:t>
            </a:r>
            <a:r>
              <a:rPr lang="ko-KR" altLang="en-US" sz="1600" dirty="0"/>
              <a:t>다</a:t>
            </a:r>
            <a:r>
              <a:rPr lang="en-US" altLang="ko-KR" sz="1600" dirty="0" smtClean="0"/>
              <a:t>.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26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6257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02. 7 </a:t>
            </a:r>
            <a:r>
              <a:rPr lang="ko-KR" altLang="en-US" b="1" dirty="0" smtClean="0"/>
              <a:t>세그먼트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74HC595 </a:t>
            </a:r>
            <a:r>
              <a:rPr lang="ko-KR" altLang="en-US" sz="1400" dirty="0">
                <a:latin typeface="+mn-ea"/>
              </a:rPr>
              <a:t>시프트 레지스터를 이용한 </a:t>
            </a:r>
            <a:r>
              <a:rPr lang="en-US" altLang="ko-KR" sz="1400" dirty="0">
                <a:latin typeface="+mn-ea"/>
              </a:rPr>
              <a:t>7 </a:t>
            </a:r>
            <a:r>
              <a:rPr lang="ko-KR" altLang="en-US" sz="1400" dirty="0" smtClean="0">
                <a:latin typeface="+mn-ea"/>
              </a:rPr>
              <a:t>세그먼트입니다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5070972" y="1728747"/>
            <a:ext cx="3744416" cy="4726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latchPin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11;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12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dec_digits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= {0b00111111,0b00000110,0b01011011,0b01001111,0b01100110,0b01101101,0b01111100,0b00000111,0b01111111,0b01100111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//set pins to output so you can control the shift register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latchPin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{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numberToDisplay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numberToDisplay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10;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numberToDisplay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latchPin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LOW);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shiftOut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MSBFIRST,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dec_digits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numberToDisplay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latchPin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HIGH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delay(300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6491" y="4517895"/>
            <a:ext cx="468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/>
              <a:t>: 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/>
              <a:t>, 220Ohm </a:t>
            </a:r>
            <a:r>
              <a:rPr lang="ko-KR" altLang="ko-KR" sz="1400" dirty="0"/>
              <a:t>저항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7-segment</a:t>
            </a:r>
            <a:r>
              <a:rPr lang="en-US" altLang="ko-KR" sz="1400" dirty="0"/>
              <a:t>, 74HC595 </a:t>
            </a:r>
            <a:r>
              <a:rPr lang="ko-KR" altLang="ko-KR" sz="1400" dirty="0"/>
              <a:t>시프트 레지스터</a:t>
            </a:r>
            <a:r>
              <a:rPr lang="en-US" altLang="ko-KR" sz="1400" dirty="0"/>
              <a:t>, </a:t>
            </a:r>
            <a:r>
              <a:rPr lang="ko-KR" altLang="ko-KR" sz="1400" dirty="0"/>
              <a:t>점퍼선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474" y="5526007"/>
            <a:ext cx="39084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커먼캐소드가</a:t>
            </a:r>
            <a:r>
              <a:rPr lang="ko-KR" altLang="en-US" sz="1400" dirty="0" smtClean="0"/>
              <a:t> 아닌 </a:t>
            </a:r>
            <a:r>
              <a:rPr lang="ko-KR" altLang="en-US" sz="1400" dirty="0" err="1" smtClean="0"/>
              <a:t>커먼애노드를</a:t>
            </a:r>
            <a:r>
              <a:rPr lang="ko-KR" altLang="en-US" sz="1400" dirty="0" smtClean="0"/>
              <a:t> 사용할 때는 </a:t>
            </a:r>
            <a:endParaRPr lang="en-US" altLang="ko-KR" sz="1400" dirty="0" smtClean="0"/>
          </a:p>
          <a:p>
            <a:r>
              <a:rPr lang="en-US" altLang="ko-KR" sz="1400" dirty="0" smtClean="0"/>
              <a:t>digits[]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을 반전시킨다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Ex) 0b00111111 &gt; 0b11000000 </a:t>
            </a:r>
          </a:p>
        </p:txBody>
      </p:sp>
      <p:pic>
        <p:nvPicPr>
          <p:cNvPr id="31" name="그림 3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4" y="2120378"/>
            <a:ext cx="4679950" cy="2272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2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65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03. 7 </a:t>
            </a:r>
            <a:r>
              <a:rPr lang="ko-KR" altLang="en-US" b="1" dirty="0" smtClean="0"/>
              <a:t>세그먼트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7 </a:t>
            </a:r>
            <a:r>
              <a:rPr lang="ko-KR" altLang="en-US" sz="1400" dirty="0" smtClean="0">
                <a:latin typeface="+mn-ea"/>
              </a:rPr>
              <a:t>세그먼트 </a:t>
            </a:r>
            <a:r>
              <a:rPr lang="en-US" altLang="ko-KR" sz="1400" dirty="0" smtClean="0">
                <a:latin typeface="+mn-ea"/>
              </a:rPr>
              <a:t>4</a:t>
            </a:r>
            <a:r>
              <a:rPr lang="ko-KR" altLang="en-US" sz="1400" dirty="0" smtClean="0">
                <a:latin typeface="+mn-ea"/>
              </a:rPr>
              <a:t>개 사용하는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6319" y="4122772"/>
            <a:ext cx="4389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/>
              <a:t>, 4-</a:t>
            </a:r>
            <a:r>
              <a:rPr lang="ko-KR" altLang="ko-KR" sz="1400" dirty="0"/>
              <a:t>세그먼트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en-US" altLang="ko-KR" sz="1400" dirty="0"/>
              <a:t>220Ohm </a:t>
            </a:r>
            <a:r>
              <a:rPr lang="ko-KR" altLang="ko-KR" sz="1400" dirty="0"/>
              <a:t>저항 </a:t>
            </a:r>
            <a:r>
              <a:rPr lang="en-US" altLang="ko-KR" sz="1400" dirty="0"/>
              <a:t>8</a:t>
            </a:r>
            <a:r>
              <a:rPr lang="ko-KR" altLang="ko-KR" sz="1400" dirty="0"/>
              <a:t>개</a:t>
            </a:r>
          </a:p>
          <a:p>
            <a:endParaRPr lang="ko-KR" altLang="ko-KR" sz="1400" dirty="0"/>
          </a:p>
        </p:txBody>
      </p:sp>
      <p:pic>
        <p:nvPicPr>
          <p:cNvPr id="26" name="Picture 88" descr="http://learn.parallax.com/sites/default/files/content/shield/4-dig-7-seg-display-demo/4x7LED2.png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5" y="4723205"/>
            <a:ext cx="3158873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8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2" y="1117600"/>
            <a:ext cx="4679950" cy="2783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41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도트 매트릭스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8x8 </a:t>
            </a:r>
            <a:r>
              <a:rPr lang="ko-KR" altLang="en-US" sz="1400" dirty="0" smtClean="0">
                <a:latin typeface="+mn-ea"/>
              </a:rPr>
              <a:t>도트 매트릭스 사용하는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19" y="4166652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Uno R3, USB cable, 8x8 </a:t>
            </a:r>
            <a:r>
              <a:rPr lang="ko-KR" altLang="ko-KR" sz="1400" dirty="0"/>
              <a:t>도트매트릭스 키트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ko-KR" sz="1400" dirty="0" smtClean="0"/>
              <a:t>암</a:t>
            </a:r>
            <a:r>
              <a:rPr lang="en-US" altLang="ko-KR" sz="1400" dirty="0"/>
              <a:t>-</a:t>
            </a:r>
            <a:r>
              <a:rPr lang="ko-KR" altLang="ko-KR" sz="1400" dirty="0"/>
              <a:t>암 케이블</a:t>
            </a:r>
            <a:r>
              <a:rPr lang="en-US" altLang="ko-KR" sz="1400" dirty="0"/>
              <a:t>, </a:t>
            </a:r>
            <a:r>
              <a:rPr lang="ko-KR" altLang="ko-KR" sz="1400" dirty="0"/>
              <a:t>점퍼선</a:t>
            </a:r>
          </a:p>
        </p:txBody>
      </p:sp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76" y="1233488"/>
            <a:ext cx="4679950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57528"/>
              </p:ext>
            </p:extLst>
          </p:nvPr>
        </p:nvGraphicFramePr>
        <p:xfrm>
          <a:off x="300280" y="4995748"/>
          <a:ext cx="585724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8620"/>
                <a:gridCol w="2928620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Uno R3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MAX7219 LED matrix kit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5V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VCC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GND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GND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D12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DIN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D10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CS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tx1"/>
                          </a:solidFill>
                          <a:effectLst/>
                        </a:rPr>
                        <a:t>D11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CLK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1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6629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 LED </a:t>
            </a:r>
            <a:r>
              <a:rPr lang="ko-KR" altLang="en-US" b="1" dirty="0" smtClean="0"/>
              <a:t>이동 디스플레이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LED </a:t>
            </a:r>
            <a:r>
              <a:rPr lang="ko-KR" altLang="en-US" sz="1400" dirty="0" smtClean="0">
                <a:latin typeface="+mn-ea"/>
              </a:rPr>
              <a:t>이동 디스플레이 사용하는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567" y="4273932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Uno R3, USB cable, 8x8 </a:t>
            </a:r>
            <a:r>
              <a:rPr lang="ko-KR" altLang="ko-KR" sz="1400" dirty="0"/>
              <a:t>도트매트릭스 키트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</a:t>
            </a:r>
            <a:r>
              <a:rPr lang="ko-KR" altLang="ko-KR" sz="1400" dirty="0" smtClean="0"/>
              <a:t>암</a:t>
            </a:r>
            <a:r>
              <a:rPr lang="en-US" altLang="ko-KR" sz="1400" dirty="0"/>
              <a:t>-</a:t>
            </a:r>
            <a:r>
              <a:rPr lang="ko-KR" altLang="ko-KR" sz="1400" dirty="0"/>
              <a:t>암 케이블</a:t>
            </a:r>
            <a:r>
              <a:rPr lang="en-US" altLang="ko-KR" sz="1400" dirty="0"/>
              <a:t>, </a:t>
            </a:r>
            <a:r>
              <a:rPr lang="ko-KR" altLang="ko-KR" sz="1400" dirty="0"/>
              <a:t>점퍼선</a:t>
            </a:r>
          </a:p>
        </p:txBody>
      </p:sp>
      <p:pic>
        <p:nvPicPr>
          <p:cNvPr id="20" name="그림 1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24" y="1340768"/>
            <a:ext cx="4679950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" r="22472"/>
          <a:stretch/>
        </p:blipFill>
        <p:spPr>
          <a:xfrm>
            <a:off x="5148064" y="3566310"/>
            <a:ext cx="3744416" cy="271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9704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06. </a:t>
            </a:r>
            <a:r>
              <a:rPr lang="ko-KR" altLang="en-US" b="1" dirty="0" smtClean="0"/>
              <a:t>디지털 온도계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디지털 온도계 사용하는 방법입니다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50591" y="1340768"/>
            <a:ext cx="3744416" cy="4824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LiquidCrystal.h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initialize the library with the numbers of the interface pins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LiquidCrystal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(12, 11, 5, 4, 3, 2);</a:t>
            </a:r>
          </a:p>
          <a:p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lm35 = A0;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set up the LCD's number of columns and rows: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lcd.begin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(16, 2);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Print a message to the LCD.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("hello, world!");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{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set the cursor to column 0, line 1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(note: line 1 is the second row, since counting begins with 0):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lcd.setCursor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0);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(lm35);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(125*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)&gt;&gt;8; //temperature calculation formula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("Temperature");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lcd.setCursor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1);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lcd.print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9567" y="4273932"/>
            <a:ext cx="4637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Uno R3, USB cable, </a:t>
            </a:r>
            <a:r>
              <a:rPr lang="ko-KR" altLang="ko-KR" sz="1400" dirty="0" err="1"/>
              <a:t>브레드보드</a:t>
            </a:r>
            <a:r>
              <a:rPr lang="en-US" altLang="ko-KR" sz="1400" dirty="0"/>
              <a:t>, </a:t>
            </a:r>
            <a:r>
              <a:rPr lang="ko-KR" altLang="ko-KR" sz="1400" dirty="0" err="1"/>
              <a:t>포텐시오미터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LM35</a:t>
            </a:r>
            <a:r>
              <a:rPr lang="en-US" altLang="ko-KR" sz="1400" dirty="0"/>
              <a:t>, </a:t>
            </a:r>
            <a:r>
              <a:rPr lang="ko-KR" altLang="ko-KR" sz="1400" dirty="0" smtClean="0"/>
              <a:t>점퍼선</a:t>
            </a:r>
            <a:r>
              <a:rPr lang="en-US" altLang="ko-KR" sz="1400" dirty="0" smtClean="0"/>
              <a:t>, 16x2 LCD </a:t>
            </a:r>
            <a:r>
              <a:rPr lang="ko-KR" altLang="en-US" sz="1400" dirty="0" smtClean="0"/>
              <a:t>모듈</a:t>
            </a:r>
            <a:endParaRPr lang="ko-KR" altLang="ko-KR" sz="1400" dirty="0"/>
          </a:p>
        </p:txBody>
      </p:sp>
      <p:pic>
        <p:nvPicPr>
          <p:cNvPr id="26" name="그림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4679950" cy="2395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24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2748</TotalTime>
  <Words>732</Words>
  <Application>Microsoft Office PowerPoint</Application>
  <PresentationFormat>화면 슬라이드 쇼(4:3)</PresentationFormat>
  <Paragraphs>126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-윤고딕330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336</cp:revision>
  <cp:lastPrinted>2016-11-01T05:57:52Z</cp:lastPrinted>
  <dcterms:created xsi:type="dcterms:W3CDTF">2016-05-19T08:11:56Z</dcterms:created>
  <dcterms:modified xsi:type="dcterms:W3CDTF">2018-08-22T03:53:17Z</dcterms:modified>
</cp:coreProperties>
</file>