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11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6" r:id="rId14"/>
    <p:sldId id="334" r:id="rId15"/>
    <p:sldId id="335" r:id="rId16"/>
    <p:sldId id="337" r:id="rId17"/>
    <p:sldId id="338" r:id="rId18"/>
    <p:sldId id="340" r:id="rId19"/>
    <p:sldId id="341" r:id="rId20"/>
    <p:sldId id="339" r:id="rId21"/>
    <p:sldId id="342" r:id="rId22"/>
    <p:sldId id="343" r:id="rId23"/>
    <p:sldId id="321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8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5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76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1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6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7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7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0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6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1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7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8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6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17.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디지털 창작 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HEXAPOD ps2 </a:t>
            </a:r>
            <a:r>
              <a:rPr lang="en-US" altLang="ko-KR" sz="1400" dirty="0" smtClean="0"/>
              <a:t>controller</a:t>
            </a:r>
            <a:endParaRPr lang="en-US" altLang="ko-KR" sz="1400" dirty="0"/>
          </a:p>
          <a:p>
            <a:r>
              <a:rPr lang="en-US" altLang="ko-KR" sz="1400" dirty="0" smtClean="0"/>
              <a:t>6</a:t>
            </a:r>
            <a:r>
              <a:rPr lang="ko-KR" altLang="en-US" sz="1400" dirty="0"/>
              <a:t>족 </a:t>
            </a:r>
            <a:r>
              <a:rPr lang="ko-KR" altLang="en-US" sz="1400" dirty="0" smtClean="0"/>
              <a:t>로봇으로 </a:t>
            </a:r>
            <a:r>
              <a:rPr lang="ko-KR" altLang="en-US" sz="1400" dirty="0" err="1" smtClean="0"/>
              <a:t>서보모터를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18</a:t>
            </a:r>
            <a:r>
              <a:rPr lang="ko-KR" altLang="en-US" sz="1400" dirty="0"/>
              <a:t>개 적용한 </a:t>
            </a:r>
            <a:r>
              <a:rPr lang="ko-KR" altLang="en-US" sz="1400" dirty="0" smtClean="0"/>
              <a:t>로봇이다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42" name="Picture 2" descr="https://mblogthumb-phinf.pstatic.net/MjAxNzEyMDNfMjIx/MDAxNTEyMjY3ODMxNDE3.Nqujm5VG6tff1KPZEQXZgCuv8UKWuLe-FQkGbJpTzw0g.5jPQlixxZjpk-zgp90qCSBop4v4ui7SMPykJlezdEwY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325344"/>
            <a:ext cx="6076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biped robot android controlled </a:t>
            </a:r>
            <a:br>
              <a:rPr lang="en-US" altLang="ko-KR" sz="1400" dirty="0"/>
            </a:br>
            <a:r>
              <a:rPr lang="ko-KR" altLang="en-US" sz="1400" dirty="0"/>
              <a:t>이</a:t>
            </a:r>
            <a:r>
              <a:rPr lang="ko-KR" altLang="en-US" sz="1400" dirty="0" smtClean="0"/>
              <a:t>족 로봇으로 위치제어가 핵심이며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팔굽혀</a:t>
            </a:r>
            <a:r>
              <a:rPr lang="ko-KR" altLang="en-US" sz="1400" dirty="0" smtClean="0"/>
              <a:t> 펴기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물구나무 </a:t>
            </a:r>
            <a:r>
              <a:rPr lang="ko-KR" altLang="en-US" sz="1400" dirty="0"/>
              <a:t>서기</a:t>
            </a:r>
            <a:r>
              <a:rPr lang="en-US" altLang="ko-KR" sz="1400" dirty="0"/>
              <a:t>, </a:t>
            </a:r>
            <a:r>
              <a:rPr lang="ko-KR" altLang="en-US" sz="1400" dirty="0"/>
              <a:t>걷기 </a:t>
            </a:r>
            <a:r>
              <a:rPr lang="ko-KR" altLang="en-US" sz="1400" dirty="0" smtClean="0"/>
              <a:t>등의 기능이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266" name="Picture 2" descr="https://mblogthumb-phinf.pstatic.net/MjAxNzEyMDNfMTUx/MDAxNTEyMjY3OTA2NDI3.54i5dQjWXGGBrvAmWL8_xaP7CpfTfRXyFzahFLrl9WMg.UVd1X6wopZ3pDL-IzPtmgFCwxrQoW2-D32fbkEmPl_k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255822"/>
            <a:ext cx="7354910" cy="36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Arduino UNO</a:t>
            </a:r>
            <a:r>
              <a:rPr lang="ko-KR" altLang="en-US" sz="1400" dirty="0"/>
              <a:t>를 사용하여 </a:t>
            </a:r>
            <a:r>
              <a:rPr lang="en-US" altLang="ko-KR" sz="1400" dirty="0"/>
              <a:t>FM</a:t>
            </a:r>
            <a:r>
              <a:rPr lang="ko-KR" altLang="en-US" sz="1400" dirty="0"/>
              <a:t>라디오 </a:t>
            </a:r>
            <a:r>
              <a:rPr lang="ko-KR" altLang="en-US" sz="1400" dirty="0" smtClean="0"/>
              <a:t>만들기</a:t>
            </a:r>
            <a:endParaRPr lang="en-US" altLang="ko-KR" sz="1400" dirty="0" smtClean="0"/>
          </a:p>
          <a:p>
            <a:r>
              <a:rPr lang="ko-KR" altLang="en-US" sz="1400" dirty="0"/>
              <a:t>라디오 모듈과 </a:t>
            </a:r>
            <a:r>
              <a:rPr lang="en-US" altLang="ko-KR" sz="1400" dirty="0"/>
              <a:t>Nokia 5110 LCD</a:t>
            </a:r>
            <a:r>
              <a:rPr lang="ko-KR" altLang="en-US" sz="1400" dirty="0"/>
              <a:t>모듈을 이용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" y="1852799"/>
            <a:ext cx="5458758" cy="34584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6318" y="1317854"/>
            <a:ext cx="2265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6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3285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 </a:t>
            </a:r>
            <a:r>
              <a:rPr lang="ko-KR" altLang="en-US" sz="1400" dirty="0" smtClean="0">
                <a:solidFill>
                  <a:srgbClr val="54606B"/>
                </a:solidFill>
                <a:latin typeface="+mn-ea"/>
              </a:rPr>
              <a:t>참조 사이트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644533"/>
            <a:ext cx="7396398" cy="46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317854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8" y="197322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준비물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우노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TEA5767 </a:t>
            </a:r>
            <a:r>
              <a:rPr lang="ko-KR" altLang="en-US" sz="1400" dirty="0">
                <a:latin typeface="+mn-ea"/>
              </a:rPr>
              <a:t>라디오 모듈</a:t>
            </a:r>
          </a:p>
          <a:p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노키아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5110 </a:t>
            </a:r>
            <a:r>
              <a:rPr lang="ko-KR" altLang="en-US" sz="1400" dirty="0">
                <a:latin typeface="+mn-ea"/>
              </a:rPr>
              <a:t>디스플레이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pcb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버전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4. 2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ko-KR" altLang="en-US" sz="1400" dirty="0" err="1">
                <a:latin typeface="+mn-ea"/>
              </a:rPr>
              <a:t>푸시버튼</a:t>
            </a:r>
            <a:endParaRPr lang="ko-KR" altLang="en-US" sz="1400" b="0" i="0" dirty="0"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8" y="344048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추가 준비물</a:t>
            </a:r>
            <a:endParaRPr lang="en-US" altLang="ko-KR" sz="1400" dirty="0">
              <a:solidFill>
                <a:srgbClr val="8F8E8E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1. LM386 Audio Amplifier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모듈</a:t>
            </a: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2. 4.7k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가변저항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(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볼륨 조절을 위한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)</a:t>
            </a: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3. 2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개의 스피커</a:t>
            </a:r>
            <a:endParaRPr lang="ko-KR" altLang="en-US" sz="1400" b="0" i="0" dirty="0">
              <a:solidFill>
                <a:srgbClr val="8F8E8E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014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317854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pic>
        <p:nvPicPr>
          <p:cNvPr id="1026" name="Picture 2" descr="http://kocoafab.cc/data/201507061024372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162951"/>
            <a:ext cx="8687414" cy="42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8" y="1845217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434343"/>
                </a:solidFill>
                <a:latin typeface="Noto Sans KR"/>
              </a:rPr>
              <a:t>회로도 레이아웃</a:t>
            </a:r>
            <a:endParaRPr lang="ko-KR" altLang="en-US" sz="1400" b="1" i="0" dirty="0">
              <a:solidFill>
                <a:srgbClr val="353A3D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099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317854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pic>
        <p:nvPicPr>
          <p:cNvPr id="3074" name="Picture 2" descr="http://kocoafab.cc/data/201507061033241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974876"/>
            <a:ext cx="4438546" cy="316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2" y="1744827"/>
            <a:ext cx="3429023" cy="339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317854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974875"/>
            <a:ext cx="7487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4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개의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input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핀</a:t>
            </a: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1. </a:t>
            </a:r>
            <a:r>
              <a:rPr lang="en-US" altLang="ko-KR" sz="1400" dirty="0" err="1">
                <a:solidFill>
                  <a:srgbClr val="8F8E8E"/>
                </a:solidFill>
                <a:latin typeface="Noto Sans KR"/>
              </a:rPr>
              <a:t>Vcc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: </a:t>
            </a:r>
            <a:r>
              <a:rPr lang="ko-KR" altLang="en-US" sz="1400" dirty="0" err="1">
                <a:solidFill>
                  <a:srgbClr val="8F8E8E"/>
                </a:solidFill>
                <a:latin typeface="Noto Sans KR"/>
              </a:rPr>
              <a:t>아두이노의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5v output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핀을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사용</a:t>
            </a:r>
            <a:endParaRPr lang="en-US" altLang="ko-KR" sz="1400" dirty="0">
              <a:solidFill>
                <a:srgbClr val="8F8E8E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2. IN: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스피커의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+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케이블에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연결</a:t>
            </a:r>
            <a:endParaRPr lang="en-US" altLang="ko-KR" sz="1400" dirty="0">
              <a:solidFill>
                <a:srgbClr val="8F8E8E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3. GND: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스피커의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–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케이블에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연결</a:t>
            </a:r>
            <a:endParaRPr lang="en-US" altLang="ko-KR" sz="1400" dirty="0">
              <a:solidFill>
                <a:srgbClr val="8F8E8E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4. GND: </a:t>
            </a:r>
            <a:r>
              <a:rPr lang="ko-KR" altLang="en-US" sz="1400" dirty="0" err="1">
                <a:solidFill>
                  <a:srgbClr val="8F8E8E"/>
                </a:solidFill>
                <a:latin typeface="Noto Sans KR"/>
              </a:rPr>
              <a:t>아두이노의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GND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핀에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연결</a:t>
            </a:r>
            <a:endParaRPr lang="en-US" altLang="ko-KR" sz="1400" dirty="0">
              <a:solidFill>
                <a:srgbClr val="8F8E8E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 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스피커의 양극과 음극은 반드시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TEA5767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스피커의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output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선에서 뺀 것이어야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한다</a:t>
            </a:r>
            <a:r>
              <a:rPr lang="en-US" altLang="ko-KR" sz="1400" dirty="0" smtClean="0">
                <a:solidFill>
                  <a:srgbClr val="8F8E8E"/>
                </a:solidFill>
                <a:latin typeface="Noto Sans KR"/>
              </a:rPr>
              <a:t>.</a:t>
            </a:r>
            <a:endParaRPr lang="en-US" altLang="ko-KR" sz="1400" b="0" i="0" dirty="0">
              <a:solidFill>
                <a:srgbClr val="8F8E8E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353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645779"/>
            <a:ext cx="67935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/*         Arduino Digital FM Radio with build in speakers</a:t>
            </a:r>
          </a:p>
          <a:p>
            <a:r>
              <a:rPr lang="en-US" altLang="ko-KR" sz="1400" dirty="0"/>
              <a:t>  libraries &amp; schematic: www.ardumotive.com</a:t>
            </a:r>
          </a:p>
          <a:p>
            <a:r>
              <a:rPr lang="en-US" altLang="ko-KR" sz="1400" dirty="0"/>
              <a:t>       dev: Michalis </a:t>
            </a:r>
            <a:r>
              <a:rPr lang="en-US" altLang="ko-KR" sz="1400" dirty="0" err="1"/>
              <a:t>Vasilakis</a:t>
            </a:r>
            <a:r>
              <a:rPr lang="en-US" altLang="ko-KR" sz="1400" dirty="0"/>
              <a:t> // Date 24/2/2015 // Version 1.0        </a:t>
            </a:r>
          </a:p>
          <a:p>
            <a:r>
              <a:rPr lang="en-US" altLang="ko-KR" sz="1400" dirty="0"/>
              <a:t>              Many thanks to nicuflorica.blogspot.ro                       */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//Libraries: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SPI.h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Adafruit_GFX.h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&lt;Adafruit_PCD8544.h&gt;</a:t>
            </a:r>
          </a:p>
          <a:p>
            <a:r>
              <a:rPr lang="en-US" altLang="ko-KR" sz="1400" dirty="0"/>
              <a:t>#include &lt;TEA5767.h&gt;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Wire.h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Button.h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//Constants:</a:t>
            </a:r>
          </a:p>
          <a:p>
            <a:r>
              <a:rPr lang="en-US" altLang="ko-KR" sz="1400" dirty="0"/>
              <a:t>Adafruit_PCD8544 display = Adafruit_PCD8544(7, 6, 5, 4, 3 ); //Pinout:(SCLK, DIN, DC, CS, RST)</a:t>
            </a:r>
          </a:p>
          <a:p>
            <a:r>
              <a:rPr lang="en-US" altLang="ko-KR" sz="1400" dirty="0"/>
              <a:t>TEA5767 Radio; //Pinout SLC and SDA - Arduino pins A5 and A4</a:t>
            </a:r>
          </a:p>
          <a:p>
            <a:r>
              <a:rPr lang="en-US" altLang="ko-KR" sz="1400" dirty="0"/>
              <a:t>Button </a:t>
            </a:r>
            <a:r>
              <a:rPr lang="en-US" altLang="ko-KR" sz="1400" dirty="0" err="1"/>
              <a:t>btn_forward</a:t>
            </a:r>
            <a:r>
              <a:rPr lang="en-US" altLang="ko-KR" sz="1400" dirty="0"/>
              <a:t>(11, HIGH); //Search station up button</a:t>
            </a:r>
          </a:p>
          <a:p>
            <a:r>
              <a:rPr lang="en-US" altLang="ko-KR" sz="1400" dirty="0"/>
              <a:t>Button </a:t>
            </a:r>
            <a:r>
              <a:rPr lang="en-US" altLang="ko-KR" sz="1400" dirty="0" err="1"/>
              <a:t>btn_backward</a:t>
            </a:r>
            <a:r>
              <a:rPr lang="en-US" altLang="ko-KR" sz="1400" dirty="0"/>
              <a:t>(12, HIGH);//Search station down button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665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6319" y="1446977"/>
            <a:ext cx="68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//Variables:</a:t>
            </a:r>
          </a:p>
          <a:p>
            <a:r>
              <a:rPr lang="en-US" altLang="ko-KR" sz="1400" dirty="0"/>
              <a:t>double </a:t>
            </a:r>
            <a:r>
              <a:rPr lang="en-US" altLang="ko-KR" sz="1400" dirty="0" err="1"/>
              <a:t>old_frequency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double frequency;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search_mode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search_direction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unsigned long </a:t>
            </a:r>
            <a:r>
              <a:rPr lang="en-US" altLang="ko-KR" sz="1400" dirty="0" err="1"/>
              <a:t>last_pressed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unsigned 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[5];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stereo;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signal_level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double </a:t>
            </a:r>
            <a:r>
              <a:rPr lang="en-US" altLang="ko-KR" sz="1400" dirty="0" err="1"/>
              <a:t>current_freq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unsigned long </a:t>
            </a:r>
            <a:r>
              <a:rPr lang="en-US" altLang="ko-KR" sz="1400" dirty="0" err="1"/>
              <a:t>current_millis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millis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void setup () {</a:t>
            </a:r>
          </a:p>
          <a:p>
            <a:r>
              <a:rPr lang="en-US" altLang="ko-KR" sz="1400" dirty="0"/>
              <a:t>  //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Wire.begin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Radio.init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Radio.set_frequency</a:t>
            </a:r>
            <a:r>
              <a:rPr lang="en-US" altLang="ko-KR" sz="1400" dirty="0"/>
              <a:t>(95.2); //On power on go to station 95.2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display.begin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display.setContrast</a:t>
            </a:r>
            <a:r>
              <a:rPr lang="en-US" altLang="ko-KR" sz="1400" dirty="0"/>
              <a:t>(100);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display.clearDisplay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79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4" name="Picture 2" descr="https://mblogthumb-phinf.pstatic.net/MjAxNzEyMDNfMTUg/MDAxNTEyMjYxNjYyMTU1.SeWA8CKlnBBuojz96e4kjQFc0UNxrut69iODvn9RGe0g.Zz-7uaHnLVfn2KUJKekmeuCMAzrvbccCyNq9YsHzfEM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377896"/>
            <a:ext cx="76200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6319" y="5555392"/>
            <a:ext cx="4463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Helvetica Neue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RC</a:t>
            </a:r>
            <a:r>
              <a:rPr lang="ko-KR" altLang="en-US" sz="1400" dirty="0" err="1" smtClean="0">
                <a:solidFill>
                  <a:srgbClr val="000000"/>
                </a:solidFill>
                <a:latin typeface="Helvetica Neue"/>
              </a:rPr>
              <a:t>카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위치제어 및 </a:t>
            </a:r>
            <a:r>
              <a:rPr lang="ko-KR" altLang="en-US" sz="1400" dirty="0" err="1"/>
              <a:t>스마트폰</a:t>
            </a:r>
            <a:r>
              <a:rPr lang="ko-KR" altLang="en-US" sz="1400" dirty="0"/>
              <a:t> 영상을 송수신</a:t>
            </a:r>
          </a:p>
        </p:txBody>
      </p:sp>
    </p:spTree>
    <p:extLst>
      <p:ext uri="{BB962C8B-B14F-4D97-AF65-F5344CB8AC3E}">
        <p14:creationId xmlns:p14="http://schemas.microsoft.com/office/powerpoint/2010/main" val="14700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460460"/>
            <a:ext cx="74984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void loop () {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if (</a:t>
            </a:r>
            <a:r>
              <a:rPr lang="en-US" altLang="ko-KR" sz="1400" dirty="0" err="1"/>
              <a:t>Radio.read_status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 == 1)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current_freq</a:t>
            </a:r>
            <a:r>
              <a:rPr lang="en-US" altLang="ko-KR" sz="1400" dirty="0"/>
              <a:t> =  floor (</a:t>
            </a:r>
            <a:r>
              <a:rPr lang="en-US" altLang="ko-KR" sz="1400" dirty="0" err="1"/>
              <a:t>Radio.frequency_available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 / 100000 + .5) / 10;</a:t>
            </a:r>
          </a:p>
          <a:p>
            <a:r>
              <a:rPr lang="en-US" altLang="ko-KR" sz="1400" dirty="0"/>
              <a:t>    stereo = </a:t>
            </a:r>
            <a:r>
              <a:rPr lang="en-US" altLang="ko-KR" sz="1400" dirty="0" err="1"/>
              <a:t>Radio.stereo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signal_level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Radio.signal_level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display.setTextSize</a:t>
            </a:r>
            <a:r>
              <a:rPr lang="en-US" altLang="ko-KR" sz="1400" dirty="0"/>
              <a:t>(2);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display.setTextColor</a:t>
            </a:r>
            <a:r>
              <a:rPr lang="en-US" altLang="ko-KR" sz="1400" dirty="0"/>
              <a:t>(BLACK);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display.setCursor</a:t>
            </a:r>
            <a:r>
              <a:rPr lang="en-US" altLang="ko-KR" sz="1400" dirty="0"/>
              <a:t>(0,0);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current_freq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display.setCursor</a:t>
            </a:r>
            <a:r>
              <a:rPr lang="en-US" altLang="ko-KR" sz="1400" dirty="0"/>
              <a:t>(47,15);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("MHz");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display.setCursor</a:t>
            </a:r>
            <a:r>
              <a:rPr lang="en-US" altLang="ko-KR" sz="1400" dirty="0"/>
              <a:t>(0,20);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display.setTextSize</a:t>
            </a:r>
            <a:r>
              <a:rPr lang="en-US" altLang="ko-KR" sz="1400" dirty="0"/>
              <a:t>(1);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display.setTextColor</a:t>
            </a:r>
            <a:r>
              <a:rPr lang="en-US" altLang="ko-KR" sz="1400" dirty="0"/>
              <a:t>(BLACK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977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460460"/>
            <a:ext cx="74984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  </a:t>
            </a:r>
            <a:r>
              <a:rPr lang="en-US" altLang="ko-KR" sz="1400" dirty="0"/>
              <a:t>//</a:t>
            </a:r>
            <a:r>
              <a:rPr lang="en-US" altLang="ko-KR" sz="1400" dirty="0" err="1"/>
              <a:t>Strereo</a:t>
            </a:r>
            <a:r>
              <a:rPr lang="en-US" altLang="ko-KR" sz="1400" dirty="0"/>
              <a:t> or mono ?</a:t>
            </a:r>
          </a:p>
          <a:p>
            <a:r>
              <a:rPr lang="en-US" altLang="ko-KR" sz="1400" dirty="0"/>
              <a:t>   if (stereo)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("STEREO"); </a:t>
            </a:r>
          </a:p>
          <a:p>
            <a:r>
              <a:rPr lang="en-US" altLang="ko-KR" sz="1400" dirty="0"/>
              <a:t>   else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("MONO");</a:t>
            </a:r>
          </a:p>
          <a:p>
            <a:r>
              <a:rPr lang="en-US" altLang="ko-KR" sz="1400" dirty="0"/>
              <a:t>   // display level of FM signal..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display.setCursor</a:t>
            </a:r>
            <a:r>
              <a:rPr lang="en-US" altLang="ko-KR" sz="1400" dirty="0"/>
              <a:t>(0,35);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display.setTextSize</a:t>
            </a:r>
            <a:r>
              <a:rPr lang="en-US" altLang="ko-KR" sz="1400" dirty="0"/>
              <a:t>(1);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display.setTextColor</a:t>
            </a:r>
            <a:r>
              <a:rPr lang="en-US" altLang="ko-KR" sz="1400" dirty="0"/>
              <a:t>(WHITE, BLACK);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signal_level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display.print</a:t>
            </a:r>
            <a:r>
              <a:rPr lang="en-US" altLang="ko-KR" sz="1400" dirty="0"/>
              <a:t>("/15 ");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delay (500);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display.clearDisplay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   //Draw a signal level triangle...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display.drawLine</a:t>
            </a:r>
            <a:r>
              <a:rPr lang="en-US" altLang="ko-KR" sz="1400" dirty="0"/>
              <a:t>(80, 30, 80, 45, BLACK);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display.drawLine</a:t>
            </a:r>
            <a:r>
              <a:rPr lang="en-US" altLang="ko-KR" sz="1400" dirty="0"/>
              <a:t>(80, 45, 50, 45, BLACK);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display.drawLine</a:t>
            </a:r>
            <a:r>
              <a:rPr lang="en-US" altLang="ko-KR" sz="1400" dirty="0"/>
              <a:t>(50, 45, 80, 30, BLACK);</a:t>
            </a:r>
          </a:p>
          <a:p>
            <a:r>
              <a:rPr lang="en-US" altLang="ko-KR" sz="1400" dirty="0"/>
              <a:t>   //Fill triangle with signal strength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signal_level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 = 0; x &lt; </a:t>
            </a:r>
            <a:r>
              <a:rPr lang="en-US" altLang="ko-KR" sz="1400" dirty="0" err="1"/>
              <a:t>sl</a:t>
            </a:r>
            <a:r>
              <a:rPr lang="en-US" altLang="ko-KR" sz="1400" dirty="0"/>
              <a:t>; x++)</a:t>
            </a:r>
          </a:p>
          <a:p>
            <a:r>
              <a:rPr lang="en-US" altLang="ko-KR" sz="1400" dirty="0"/>
              <a:t>  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display.drawLine</a:t>
            </a:r>
            <a:r>
              <a:rPr lang="en-US" altLang="ko-KR" sz="1400" dirty="0"/>
              <a:t>(50+2*x, 45, 50+2*x, 45-x, BLACK);</a:t>
            </a:r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71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177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디지털 프로젝트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ko-KR" altLang="en-US" sz="1400" dirty="0" smtClean="0">
                <a:latin typeface="+mn-ea"/>
              </a:rPr>
              <a:t>디지털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52683"/>
            <a:ext cx="2262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54606B"/>
                </a:solidFill>
                <a:latin typeface="+mn-ea"/>
              </a:rPr>
              <a:t>Arduino Digital FM </a:t>
            </a:r>
            <a:r>
              <a:rPr lang="en-US" altLang="ko-KR" sz="1400" dirty="0" smtClean="0">
                <a:solidFill>
                  <a:srgbClr val="54606B"/>
                </a:solidFill>
                <a:latin typeface="+mn-ea"/>
              </a:rPr>
              <a:t>Radio</a:t>
            </a:r>
            <a:endParaRPr lang="en-US" altLang="ko-KR" sz="1400" b="0" i="0" dirty="0">
              <a:solidFill>
                <a:srgbClr val="54606B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460460"/>
            <a:ext cx="74984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</a:t>
            </a:r>
            <a:r>
              <a:rPr lang="en-US" altLang="ko-KR" sz="1400" dirty="0"/>
              <a:t>When button pressed, search for new station</a:t>
            </a:r>
          </a:p>
          <a:p>
            <a:r>
              <a:rPr lang="en-US" altLang="ko-KR" sz="1400" dirty="0"/>
              <a:t>  if (</a:t>
            </a:r>
            <a:r>
              <a:rPr lang="en-US" altLang="ko-KR" sz="1400" dirty="0" err="1"/>
              <a:t>search_mode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dirty="0"/>
              <a:t>      if (</a:t>
            </a:r>
            <a:r>
              <a:rPr lang="en-US" altLang="ko-KR" sz="1400" dirty="0" err="1"/>
              <a:t>Radio.process_search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search_direction</a:t>
            </a:r>
            <a:r>
              <a:rPr lang="en-US" altLang="ko-KR" sz="1400" dirty="0"/>
              <a:t>) == 1) {</a:t>
            </a:r>
          </a:p>
          <a:p>
            <a:r>
              <a:rPr lang="en-US" altLang="ko-KR" sz="1400" dirty="0"/>
              <a:t>          </a:t>
            </a:r>
            <a:r>
              <a:rPr lang="en-US" altLang="ko-KR" sz="1400" dirty="0" err="1"/>
              <a:t>search_mode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//If forward button is pressed, go up to next station</a:t>
            </a:r>
          </a:p>
          <a:p>
            <a:r>
              <a:rPr lang="en-US" altLang="ko-KR" sz="1400" dirty="0"/>
              <a:t>  if (</a:t>
            </a:r>
            <a:r>
              <a:rPr lang="en-US" altLang="ko-KR" sz="1400" dirty="0" err="1"/>
              <a:t>btn_forward.isPressed</a:t>
            </a:r>
            <a:r>
              <a:rPr lang="en-US" altLang="ko-KR" sz="1400" dirty="0"/>
              <a:t>())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last_pressed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current_millis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search_mode</a:t>
            </a:r>
            <a:r>
              <a:rPr lang="en-US" altLang="ko-KR" sz="1400" dirty="0"/>
              <a:t> = 1;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search_direction</a:t>
            </a:r>
            <a:r>
              <a:rPr lang="en-US" altLang="ko-KR" sz="1400" dirty="0"/>
              <a:t> = TEA5767_SEARCH_DIR_UP;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Radio.search_up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//If backward button is pressed, go down to next station</a:t>
            </a:r>
          </a:p>
          <a:p>
            <a:r>
              <a:rPr lang="en-US" altLang="ko-KR" sz="1400" dirty="0"/>
              <a:t>  if (</a:t>
            </a:r>
            <a:r>
              <a:rPr lang="en-US" altLang="ko-KR" sz="1400" dirty="0" err="1"/>
              <a:t>btn_backward.isPressed</a:t>
            </a:r>
            <a:r>
              <a:rPr lang="en-US" altLang="ko-KR" sz="1400" dirty="0"/>
              <a:t>())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last_pressed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current_millis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search_mode</a:t>
            </a:r>
            <a:r>
              <a:rPr lang="en-US" altLang="ko-KR" sz="1400" dirty="0"/>
              <a:t> = 1;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search_direction</a:t>
            </a:r>
            <a:r>
              <a:rPr lang="en-US" altLang="ko-KR" sz="1400" dirty="0"/>
              <a:t> = TEA5767_SEARCH_DIR_DOWN;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Radio.search_down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} </a:t>
            </a:r>
          </a:p>
          <a:p>
            <a:r>
              <a:rPr lang="en-US" altLang="ko-KR" sz="1400" dirty="0"/>
              <a:t>   delay(100);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7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5555392"/>
            <a:ext cx="8832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 </a:t>
            </a:r>
            <a:r>
              <a:rPr lang="en-US" altLang="ko-KR" sz="1400" dirty="0"/>
              <a:t>Arduino RADAR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ko-KR" altLang="en-US" sz="1400" dirty="0" err="1" smtClean="0"/>
              <a:t>서보모터로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회전을 하고 </a:t>
            </a:r>
            <a:r>
              <a:rPr lang="en-US" altLang="ko-KR" sz="1400" dirty="0"/>
              <a:t>SR-04 </a:t>
            </a:r>
            <a:r>
              <a:rPr lang="ko-KR" altLang="en-US" sz="1400" dirty="0"/>
              <a:t>초음파 센서로 물체의 거리를 계산하여 군용</a:t>
            </a:r>
            <a:r>
              <a:rPr lang="en-US" altLang="ko-KR" sz="1400" dirty="0"/>
              <a:t>/</a:t>
            </a:r>
            <a:r>
              <a:rPr lang="ko-KR" altLang="en-US" sz="1400" dirty="0"/>
              <a:t>항공기 </a:t>
            </a:r>
            <a:r>
              <a:rPr lang="ko-KR" altLang="en-US" sz="1400" dirty="0" err="1"/>
              <a:t>레이다</a:t>
            </a:r>
            <a:r>
              <a:rPr lang="ko-KR" altLang="en-US" sz="1400" dirty="0"/>
              <a:t> 처럼 구현한 작품</a:t>
            </a:r>
          </a:p>
        </p:txBody>
      </p:sp>
      <p:pic>
        <p:nvPicPr>
          <p:cNvPr id="2050" name="Picture 2" descr="https://mblogthumb-phinf.pstatic.net/MjAxNzEyMDNfMjUg/MDAxNTEyMjYxODIwMTY2.x_URvQiyZGK7WsMzadHPWN6SJPc8DrESjQibiVQDW14g.8ITIZn-L31mqGhpVXrrddXlvpsamEuPza4Ik7zv30O8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152683"/>
            <a:ext cx="76200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5555392"/>
            <a:ext cx="8438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 </a:t>
            </a:r>
            <a:r>
              <a:rPr lang="en-US" altLang="ko-KR" sz="1400" dirty="0" err="1"/>
              <a:t>Cubo</a:t>
            </a:r>
            <a:r>
              <a:rPr lang="en-US" altLang="ko-KR" sz="1400" dirty="0"/>
              <a:t> led </a:t>
            </a:r>
            <a:r>
              <a:rPr lang="en-US" altLang="ko-KR" sz="1400" dirty="0" err="1"/>
              <a:t>arduino</a:t>
            </a: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 8 x 8 x 8 LED </a:t>
            </a:r>
            <a:r>
              <a:rPr lang="ko-KR" altLang="en-US" sz="1400" dirty="0" err="1" smtClean="0"/>
              <a:t>큐브로</a:t>
            </a:r>
            <a:r>
              <a:rPr lang="ko-KR" altLang="en-US" sz="1400" dirty="0" smtClean="0"/>
              <a:t>  </a:t>
            </a:r>
            <a:r>
              <a:rPr lang="ko-KR" altLang="en-US" sz="1400" dirty="0"/>
              <a:t>연결해야 하는 </a:t>
            </a:r>
            <a:r>
              <a:rPr lang="en-US" altLang="ko-KR" sz="1400" dirty="0"/>
              <a:t>LED</a:t>
            </a:r>
            <a:r>
              <a:rPr lang="ko-KR" altLang="en-US" sz="1400" dirty="0"/>
              <a:t>가 </a:t>
            </a:r>
            <a:r>
              <a:rPr lang="en-US" altLang="ko-KR" sz="1400" dirty="0"/>
              <a:t>512 </a:t>
            </a:r>
            <a:r>
              <a:rPr lang="ko-KR" altLang="en-US" sz="1400" dirty="0" smtClean="0"/>
              <a:t>개이고 </a:t>
            </a:r>
            <a:r>
              <a:rPr lang="ko-KR" altLang="en-US" sz="1400" dirty="0"/>
              <a:t>내부 </a:t>
            </a:r>
            <a:r>
              <a:rPr lang="en-US" altLang="ko-KR" sz="1400" dirty="0"/>
              <a:t>LED </a:t>
            </a:r>
            <a:r>
              <a:rPr lang="ko-KR" altLang="en-US" sz="1400" dirty="0"/>
              <a:t>제어하는 </a:t>
            </a:r>
            <a:r>
              <a:rPr lang="ko-KR" altLang="en-US" sz="1400" dirty="0" smtClean="0"/>
              <a:t>알고리즘에 대해 조사가 필요하다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098" name="Picture 2" descr="https://mblogthumb-phinf.pstatic.net/MjAxNzEyMDNfMjg1/MDAxNTEyMjYyMTYwMTgy.YoGkpFW267zipLoOy5hVEehGC07iZlfZuHwDcxN4S6Yg.YY2rNkYsdSdLY7L6lPsHj4WyPup6IGNOf6xAGrrns6k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314138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5122" name="Picture 2" descr="https://mblogthumb-phinf.pstatic.net/MjAxNzEyMDNfMjA2/MDAxNTEyMjY3NDc0NzE3.Hslujk4lbWJw34sViv_DBv0tjttYAQR4o4j7Y4Tt9t4g.vJYhaYOa2ieBD2OU6y1g13IRslKnfcDF5r3Ri_Z5YBo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33488"/>
            <a:ext cx="7610668" cy="37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9" y="54706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Arduino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robot line following </a:t>
            </a:r>
            <a:br>
              <a:rPr lang="en-US" altLang="ko-KR" sz="1400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Helvetica Neue"/>
              </a:rPr>
              <a:t>적외선 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센서를 이용한 </a:t>
            </a:r>
            <a:r>
              <a:rPr lang="ko-KR" altLang="en-US" sz="1400" dirty="0" smtClean="0">
                <a:solidFill>
                  <a:srgbClr val="000000"/>
                </a:solidFill>
                <a:latin typeface="Helvetica Neue"/>
              </a:rPr>
              <a:t>라인트레이서이다</a:t>
            </a:r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17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54706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Tank robot with  </a:t>
            </a:r>
            <a:r>
              <a:rPr lang="en-US" altLang="ko-KR" sz="1400" dirty="0" err="1"/>
              <a:t>arduino</a:t>
            </a: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ko-KR" altLang="en-US" sz="1400" dirty="0" smtClean="0"/>
              <a:t>미니 탱크에 카메라를 </a:t>
            </a:r>
            <a:r>
              <a:rPr lang="ko-KR" altLang="en-US" sz="1400" dirty="0"/>
              <a:t>설치해서 영상을 </a:t>
            </a:r>
            <a:r>
              <a:rPr lang="ko-KR" altLang="en-US" sz="1400" dirty="0" smtClean="0"/>
              <a:t>전송한다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146" name="Picture 2" descr="https://mblogthumb-phinf.pstatic.net/MjAxNzEyMDNfOSAg/MDAxNTEyMjY3NTU1MzA5.VjaxSibrWug7O1Vb3BBs64iqrRcWPGQVQtMUdYQY10Mg.uByzLcGL_wBzV6uHQnl03zIkw3q1Ib_sziPF9qu7_X0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392190"/>
            <a:ext cx="6981078" cy="347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PCB PLOTTER With </a:t>
            </a:r>
            <a:r>
              <a:rPr lang="en-US" altLang="ko-KR" sz="1400" dirty="0" err="1"/>
              <a:t>arduino</a:t>
            </a:r>
            <a:r>
              <a:rPr lang="en-US" altLang="ko-KR" sz="1400" dirty="0"/>
              <a:t>  </a:t>
            </a:r>
            <a:br>
              <a:rPr lang="en-US" altLang="ko-KR" sz="1400" dirty="0"/>
            </a:br>
            <a:r>
              <a:rPr lang="ko-KR" altLang="en-US" sz="1400" dirty="0" smtClean="0"/>
              <a:t>스태프 </a:t>
            </a:r>
            <a:r>
              <a:rPr lang="ko-KR" altLang="en-US" sz="1400" dirty="0"/>
              <a:t>모터와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조합으로 </a:t>
            </a:r>
            <a:r>
              <a:rPr lang="ko-KR" altLang="en-US" sz="1400" dirty="0" err="1" smtClean="0"/>
              <a:t>프린팅한다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PC</a:t>
            </a:r>
            <a:r>
              <a:rPr lang="ko-KR" altLang="en-US" sz="1400" dirty="0"/>
              <a:t>의 </a:t>
            </a:r>
            <a:r>
              <a:rPr lang="en-US" altLang="ko-KR" sz="1400" dirty="0"/>
              <a:t>PCB </a:t>
            </a:r>
            <a:r>
              <a:rPr lang="ko-KR" altLang="en-US" sz="1400" dirty="0"/>
              <a:t>데이터를 </a:t>
            </a:r>
            <a:r>
              <a:rPr lang="ko-KR" altLang="en-US" sz="1400" dirty="0" err="1" smtClean="0"/>
              <a:t>파싱해서</a:t>
            </a:r>
            <a:r>
              <a:rPr lang="ko-KR" altLang="en-US" sz="1400" dirty="0" smtClean="0"/>
              <a:t> 출력하는 방법과 </a:t>
            </a:r>
            <a:r>
              <a:rPr lang="ko-KR" altLang="en-US" sz="1400" dirty="0" err="1" smtClean="0"/>
              <a:t>프린팅</a:t>
            </a:r>
            <a:r>
              <a:rPr lang="ko-KR" altLang="en-US" sz="1400" dirty="0" smtClean="0"/>
              <a:t> 완료 후 인쇄 패턴 유지 기능 구현 </a:t>
            </a:r>
            <a:endParaRPr lang="ko-KR" altLang="en-US" sz="1400" dirty="0"/>
          </a:p>
        </p:txBody>
      </p:sp>
      <p:pic>
        <p:nvPicPr>
          <p:cNvPr id="7170" name="Picture 2" descr="https://mblogthumb-phinf.pstatic.net/MjAxNzEyMDNfNjcg/MDAxNTEyMjY3NjEzMzE1.dGMmAPRsz1VnMyh5aVv8I4VcopM5M3t9Xhr2Ry8h4hQg.ZgiiihfqC1KWLWb0ST3DbSiOswTVqDUmNXNCwkviLCA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24730"/>
            <a:ext cx="7338702" cy="36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Maker </a:t>
            </a:r>
            <a:r>
              <a:rPr lang="en-US" altLang="ko-KR" sz="1400" dirty="0" err="1"/>
              <a:t>buino</a:t>
            </a:r>
            <a:r>
              <a:rPr lang="en-US" altLang="ko-KR" sz="1400" dirty="0"/>
              <a:t> game </a:t>
            </a:r>
            <a:r>
              <a:rPr lang="en-US" altLang="ko-KR" sz="1400" dirty="0" smtClean="0"/>
              <a:t>console</a:t>
            </a:r>
          </a:p>
          <a:p>
            <a:r>
              <a:rPr lang="ko-KR" altLang="en-US" sz="1400" dirty="0"/>
              <a:t>여러 게임 지원이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외부 커넥터는 다른 인터페이스로도 사용이 </a:t>
            </a:r>
            <a:r>
              <a:rPr lang="ko-KR" altLang="en-US" sz="1400" dirty="0" smtClean="0"/>
              <a:t>가능하며  특히 </a:t>
            </a:r>
            <a:r>
              <a:rPr lang="ko-KR" altLang="en-US" sz="1400" dirty="0"/>
              <a:t>교육용으로 다른 센서와 장치들을 연결해서 </a:t>
            </a:r>
            <a:r>
              <a:rPr lang="ko-KR" altLang="en-US" sz="1400" dirty="0" err="1" smtClean="0"/>
              <a:t>사용가능하다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194" name="Picture 2" descr="https://mblogthumb-phinf.pstatic.net/MjAxNzEyMDNfMTU5/MDAxNTEyMjY3Njg3ODQ3.2azxsS9e9EQsF9J_iJkOp-rY10ngFmqI6lHlSVWVUgUg.m9y8FAtUmU4JcsMYHc3-xk-AD7y7XphiBNgY3ijvZXE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7" y="1199974"/>
            <a:ext cx="7087861" cy="35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99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창작 작품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 창작 작품을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5470663"/>
            <a:ext cx="783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Arduino </a:t>
            </a:r>
            <a:r>
              <a:rPr lang="en-US" altLang="ko-KR" sz="1400" dirty="0" err="1"/>
              <a:t>braccio</a:t>
            </a:r>
            <a:r>
              <a:rPr lang="en-US" altLang="ko-KR" sz="1400" dirty="0"/>
              <a:t> robot arm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r>
              <a:rPr lang="en-US" altLang="ko-KR" sz="1400" dirty="0" smtClean="0"/>
              <a:t>4</a:t>
            </a:r>
            <a:r>
              <a:rPr lang="ko-KR" altLang="en-US" sz="1400" dirty="0"/>
              <a:t>관절 </a:t>
            </a:r>
            <a:r>
              <a:rPr lang="ko-KR" altLang="en-US" sz="1400" dirty="0" err="1" smtClean="0"/>
              <a:t>로봇팔이며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전원 내장 기능이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218" name="Picture 2" descr="https://mblogthumb-phinf.pstatic.net/MjAxNzEyMDNfOSAg/MDAxNTEyMjY3NzQ5MjA3.wM2GvnTiHcwfx_vyq7jELEFvBbH1Kw5cNVTn_n8jqKcg.vW9OzZPn0ZZLWtKzmCLrfI5kF5wEWKwgT7GneyCDWngg.PNG.compass111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7" y="1293812"/>
            <a:ext cx="6830291" cy="339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2816</TotalTime>
  <Words>1016</Words>
  <Application>Microsoft Office PowerPoint</Application>
  <PresentationFormat>화면 슬라이드 쇼(4:3)</PresentationFormat>
  <Paragraphs>215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Helvetica Neue</vt:lpstr>
      <vt:lpstr>Noto Sans KR</vt:lpstr>
      <vt:lpstr>맑은 고딕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341</cp:revision>
  <cp:lastPrinted>2016-11-01T05:57:52Z</cp:lastPrinted>
  <dcterms:created xsi:type="dcterms:W3CDTF">2016-05-19T08:11:56Z</dcterms:created>
  <dcterms:modified xsi:type="dcterms:W3CDTF">2018-08-23T01:06:39Z</dcterms:modified>
</cp:coreProperties>
</file>