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21" r:id="rId2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9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1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8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2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9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4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0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1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4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6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6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9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18.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센서 창작 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컴퓨터 컨트롤 </a:t>
            </a:r>
            <a:r>
              <a:rPr lang="ko-KR" altLang="en-US" sz="1400" b="1" dirty="0" smtClean="0"/>
              <a:t>패널</a:t>
            </a:r>
            <a:endParaRPr lang="en-US" altLang="ko-KR" sz="1400" b="1" dirty="0" smtClean="0"/>
          </a:p>
          <a:p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, USB </a:t>
            </a:r>
            <a:r>
              <a:rPr lang="ko-KR" altLang="en-US" sz="1400" dirty="0" smtClean="0"/>
              <a:t>컨트롤러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라이트</a:t>
            </a:r>
            <a:r>
              <a:rPr lang="en-US" altLang="ko-KR" sz="1400" dirty="0"/>
              <a:t>, </a:t>
            </a:r>
            <a:r>
              <a:rPr lang="ko-KR" altLang="en-US" sz="1400" dirty="0"/>
              <a:t>스위치 </a:t>
            </a:r>
            <a:r>
              <a:rPr lang="ko-KR" altLang="en-US" sz="1400" dirty="0" err="1"/>
              <a:t>몇개</a:t>
            </a:r>
            <a:r>
              <a:rPr lang="ko-KR" altLang="en-US" sz="1400" dirty="0"/>
              <a:t> 등으로 제작</a:t>
            </a:r>
            <a:endParaRPr lang="en-US" altLang="ko-KR" sz="1400" dirty="0"/>
          </a:p>
        </p:txBody>
      </p:sp>
      <p:pic>
        <p:nvPicPr>
          <p:cNvPr id="9218" name="Picture 2" descr="https://t1.daumcdn.net/cfile/tistory/251AD142566E9EAB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233488"/>
            <a:ext cx="60579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3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644533"/>
            <a:ext cx="8891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선천적으로 몸에 맞지 않은 음식물이나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,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후천적으로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체질이 변하여 몸에 맞지 않은 음식들이 생기기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마련이다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.</a:t>
            </a:r>
            <a:endParaRPr lang="en-US" altLang="ko-KR" sz="1400" dirty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음식물을 매번 확인하기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어려울 때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이 프로젝트를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응용해 </a:t>
            </a:r>
            <a:r>
              <a:rPr lang="ko-KR" altLang="en-US" sz="1400" b="1" dirty="0" smtClean="0">
                <a:solidFill>
                  <a:srgbClr val="333333"/>
                </a:solidFill>
                <a:latin typeface="Noto Sans KR"/>
              </a:rPr>
              <a:t>자신이 </a:t>
            </a:r>
            <a:r>
              <a:rPr lang="ko-KR" altLang="en-US" sz="1400" b="1" dirty="0">
                <a:solidFill>
                  <a:srgbClr val="333333"/>
                </a:solidFill>
                <a:latin typeface="Noto Sans KR"/>
              </a:rPr>
              <a:t>피해야 할 음식을 쉽게 확인 할 수 </a:t>
            </a:r>
            <a:r>
              <a:rPr lang="ko-KR" altLang="en-US" sz="1400" b="1" dirty="0" smtClean="0">
                <a:solidFill>
                  <a:srgbClr val="333333"/>
                </a:solidFill>
                <a:latin typeface="Noto Sans KR"/>
              </a:rPr>
              <a:t>있다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.</a:t>
            </a:r>
          </a:p>
          <a:p>
            <a:r>
              <a:rPr lang="ko-KR" altLang="en-US" sz="1400" b="1" dirty="0"/>
              <a:t>음식들은 서로 다른 저항을 갖고 있고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이를 응용해 어떤 음식인지를 판별할 수 있을 </a:t>
            </a:r>
            <a:r>
              <a:rPr lang="ko-KR" altLang="en-US" sz="1400" b="1" dirty="0" smtClean="0"/>
              <a:t>것이다</a:t>
            </a:r>
            <a:r>
              <a:rPr lang="en-US" altLang="ko-KR" sz="1400" b="1" dirty="0" smtClean="0"/>
              <a:t>.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 </a:t>
            </a:r>
            <a:endParaRPr lang="ko-KR" altLang="en-US" sz="1400" b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pic>
        <p:nvPicPr>
          <p:cNvPr id="1026" name="Picture 2" descr="http://www.makewith.co/media1/upload/imgs/2017/989/2312/%E1%84%89%E1%85%B3%E1%84%8F%E1%85%B3%E1%84%85%E1%85%B5%E1%86%AB%E1%84%89%E1%85%A3%E1%86%BA%202017-01-05%20%E1%84%8B%E1%85%A9%E1%84%92%E1%85%AE%204.17.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5" y="2709465"/>
            <a:ext cx="4506652" cy="339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2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174932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>
                <a:solidFill>
                  <a:srgbClr val="333333"/>
                </a:solidFill>
                <a:latin typeface="Noto Sans KR"/>
              </a:rPr>
              <a:t>준비물 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/>
            </a:r>
            <a:br>
              <a:rPr lang="ko-KR" altLang="en-US" sz="1400" dirty="0">
                <a:solidFill>
                  <a:srgbClr val="333333"/>
                </a:solidFill>
                <a:latin typeface="Noto Sans KR"/>
              </a:rPr>
            </a:br>
            <a:endParaRPr lang="ko-KR" altLang="en-US" sz="1400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- </a:t>
            </a:r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우노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 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-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저항기 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10k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옴 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-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표준 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LCD 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- </a:t>
            </a:r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브래드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보드 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-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점퍼 와이어 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252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644533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333333"/>
                </a:solidFill>
                <a:latin typeface="Noto Sans KR"/>
              </a:rPr>
              <a:t>하드웨어 연결방법</a:t>
            </a:r>
            <a:endParaRPr lang="ko-KR" altLang="en-US" sz="1400" dirty="0"/>
          </a:p>
        </p:txBody>
      </p:sp>
      <p:pic>
        <p:nvPicPr>
          <p:cNvPr id="2050" name="Picture 2" descr="http://www.makewith.co/media1/upload/imgs/2017/989/2312/FFXJ85NI7XR727P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0" y="2136383"/>
            <a:ext cx="6761558" cy="38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845779"/>
            <a:ext cx="7771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10k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옴의 저항기를 </a:t>
            </a:r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아두이노의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sz="1400" b="1" dirty="0">
                <a:solidFill>
                  <a:srgbClr val="333333"/>
                </a:solidFill>
                <a:latin typeface="Noto Sans KR"/>
              </a:rPr>
              <a:t>A0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에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연결한다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.</a:t>
            </a:r>
          </a:p>
          <a:p>
            <a:r>
              <a:rPr lang="en-US" altLang="ko-KR" sz="1400" b="1" dirty="0" smtClean="0">
                <a:solidFill>
                  <a:srgbClr val="333333"/>
                </a:solidFill>
                <a:latin typeface="Noto Sans KR"/>
              </a:rPr>
              <a:t>5V</a:t>
            </a:r>
            <a:r>
              <a:rPr lang="en-US" altLang="ko-KR" sz="1400" b="1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를 </a:t>
            </a:r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탐침에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연결한다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.</a:t>
            </a:r>
          </a:p>
          <a:p>
            <a:r>
              <a:rPr lang="ko-KR" altLang="en-US" sz="1400" dirty="0" err="1" smtClean="0">
                <a:solidFill>
                  <a:srgbClr val="333333"/>
                </a:solidFill>
                <a:latin typeface="Noto Sans KR"/>
              </a:rPr>
              <a:t>탐침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연결을 위해 절연체를 먼저 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5V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에 절연체를 연결하고 이것에 </a:t>
            </a:r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탐침을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연결하도록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한다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.</a:t>
            </a:r>
          </a:p>
          <a:p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그리고 식별하고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싶은 과일을 하나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준비한다</a:t>
            </a:r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.</a:t>
            </a:r>
            <a:endParaRPr lang="en-US" altLang="ko-KR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598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64453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frootSense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= 0;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, high = 0, low = 1023;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frootDetect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LiquidCrystal.h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&gt;                   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LiquidCrystal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(12,11,5,4,3,2);   </a:t>
            </a:r>
            <a:endParaRPr lang="en-US" altLang="ko-KR" sz="1400" dirty="0" smtClean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void setup(){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Serial.begin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(9600);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lcd.begin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(16, 2);                      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lcd.clear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();                           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i="0" dirty="0"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644533"/>
            <a:ext cx="62365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void loop()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lcd.clear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();                    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lcd.setCursor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(0,0);        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("Food Detect:");         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lcd.setCursor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(0,1);              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frootSense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("Resistance:");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if (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&gt;400 &amp;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&lt;700){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("Cucumber \n");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("Cucumber");    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i="0" dirty="0"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729486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else if(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&gt;140 &amp; </a:t>
            </a:r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frootResistance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&lt;300){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("Apple");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("Apple");   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else {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("No Food \n");</a:t>
            </a:r>
          </a:p>
          <a:p>
            <a:r>
              <a:rPr lang="en-US" altLang="ko-KR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lcd.print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("No Food");    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delay(1000);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3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461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</a:t>
            </a:r>
            <a:r>
              <a:rPr lang="ko-KR" altLang="en-US" sz="1400" dirty="0" smtClean="0">
                <a:latin typeface="+mn-ea"/>
              </a:rPr>
              <a:t>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152683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33333"/>
                </a:solidFill>
                <a:latin typeface="Noto Sans KR"/>
              </a:rPr>
              <a:t>아두이노를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 이용한 음식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탐지기</a:t>
            </a:r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644533"/>
            <a:ext cx="8609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음식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각각은 모두 다른 저항을 갖고 있다는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사실을 이용해 각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과일을 구별해 낼 수 있도록 </a:t>
            </a:r>
            <a:endParaRPr lang="en-US" altLang="ko-KR" sz="1400" dirty="0" smtClean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if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문과 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else </a:t>
            </a:r>
            <a:r>
              <a:rPr lang="ko-KR" altLang="en-US" sz="1400" dirty="0">
                <a:solidFill>
                  <a:srgbClr val="333333"/>
                </a:solidFill>
                <a:latin typeface="Noto Sans KR"/>
              </a:rPr>
              <a:t>문으로 </a:t>
            </a:r>
            <a:r>
              <a:rPr lang="ko-KR" altLang="en-US" sz="1400" dirty="0" smtClean="0">
                <a:solidFill>
                  <a:srgbClr val="333333"/>
                </a:solidFill>
                <a:latin typeface="Noto Sans KR"/>
              </a:rPr>
              <a:t>구분</a:t>
            </a:r>
            <a:endParaRPr lang="en-US" altLang="ko-KR" sz="1400" dirty="0" smtClean="0">
              <a:solidFill>
                <a:srgbClr val="333333"/>
              </a:solidFill>
              <a:latin typeface="Noto Sans KR"/>
            </a:endParaRPr>
          </a:p>
          <a:p>
            <a:endParaRPr lang="en-US" altLang="ko-KR" sz="14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ko-KR" altLang="en-US" sz="1400" dirty="0"/>
              <a:t> 각각의 음식들이 어떤 저항 범위를 갖고 있는지를 조사하기 </a:t>
            </a:r>
            <a:r>
              <a:rPr lang="ko-KR" altLang="en-US" sz="1400" dirty="0" smtClean="0"/>
              <a:t>위해 </a:t>
            </a:r>
            <a:r>
              <a:rPr lang="ko-KR" altLang="en-US" sz="1400" dirty="0" err="1" smtClean="0"/>
              <a:t>아두이노의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시리얼 입출력을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해당 저항 범위를 구하면 각각에 이름을 붙여 어떤 음식의 저항 </a:t>
            </a:r>
            <a:r>
              <a:rPr lang="ko-KR" altLang="en-US" sz="1400" dirty="0" err="1"/>
              <a:t>값인지로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/>
              <a:t>공기중에</a:t>
            </a:r>
            <a:r>
              <a:rPr lang="ko-KR" altLang="en-US" sz="1400" dirty="0"/>
              <a:t> 화학적 작용으로 저항 값이 변하는 음식물을 제외한 </a:t>
            </a:r>
            <a:r>
              <a:rPr lang="ko-KR" altLang="en-US" sz="1400" dirty="0" smtClean="0"/>
              <a:t>경우에만 오차 </a:t>
            </a:r>
            <a:r>
              <a:rPr lang="ko-KR" altLang="en-US" sz="1400" dirty="0"/>
              <a:t>없이 진행 될 수 있음을 주의</a:t>
            </a:r>
          </a:p>
          <a:p>
            <a:endParaRPr lang="ko-KR" altLang="en-US" sz="1400" dirty="0"/>
          </a:p>
          <a:p>
            <a:endParaRPr lang="ko-KR" altLang="en-US" sz="14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619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026" name="Picture 2" descr="https://t1.daumcdn.net/cfile/tistory/220D4642566E9E9B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315103"/>
            <a:ext cx="7048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050" name="Picture 2" descr="https://t1.daumcdn.net/cfile/tistory/2722D742566E9E9F1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233488"/>
            <a:ext cx="60579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8" y="5043184"/>
            <a:ext cx="8811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555555"/>
                </a:solidFill>
                <a:latin typeface="맑은 고딕" panose="020B0503020000020004" pitchFamily="50" charset="-127"/>
              </a:rPr>
              <a:t>미니 날씨 디스플레이</a:t>
            </a:r>
            <a:endParaRPr lang="ko-KR" altLang="en-US" sz="1400" dirty="0">
              <a:solidFill>
                <a:srgbClr val="555555"/>
              </a:solidFill>
              <a:latin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</a:rPr>
              <a:t>날씨를 보여주는 디지털 </a:t>
            </a:r>
            <a:r>
              <a:rPr lang="ko-KR" altLang="en-US" sz="1400" dirty="0" smtClean="0">
                <a:solidFill>
                  <a:srgbClr val="555555"/>
                </a:solidFill>
                <a:latin typeface="맑은 고딕" panose="020B0503020000020004" pitchFamily="50" charset="-127"/>
              </a:rPr>
              <a:t>디스플레이로 </a:t>
            </a:r>
            <a:r>
              <a:rPr lang="en-US" altLang="ko-KR" sz="1400" dirty="0" err="1" smtClean="0">
                <a:solidFill>
                  <a:srgbClr val="555555"/>
                </a:solidFill>
                <a:latin typeface="맑은 고딕" panose="020B0503020000020004" pitchFamily="50" charset="-127"/>
              </a:rPr>
              <a:t>Adafruit</a:t>
            </a:r>
            <a:r>
              <a:rPr lang="en-US" altLang="ko-KR" sz="1400" dirty="0" smtClean="0">
                <a:solidFill>
                  <a:srgbClr val="555555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</a:rPr>
              <a:t>HUZZAH 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</a:rPr>
              <a:t>보드와 작은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</a:rPr>
              <a:t>OLED 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</a:rPr>
              <a:t>그래픽 </a:t>
            </a:r>
            <a:r>
              <a:rPr lang="ko-KR" altLang="en-US" sz="1400" dirty="0" smtClean="0">
                <a:solidFill>
                  <a:srgbClr val="555555"/>
                </a:solidFill>
                <a:latin typeface="맑은 고딕" panose="020B0503020000020004" pitchFamily="50" charset="-127"/>
              </a:rPr>
              <a:t>디스플레이를 사용</a:t>
            </a:r>
            <a:endParaRPr lang="ko-KR" altLang="en-US" sz="1400" dirty="0">
              <a:solidFill>
                <a:srgbClr val="555555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/>
              <a:t>MIDI </a:t>
            </a:r>
            <a:r>
              <a:rPr lang="ko-KR" altLang="en-US" sz="1400" b="1" dirty="0" smtClean="0"/>
              <a:t>컨트롤러</a:t>
            </a:r>
            <a:endParaRPr lang="en-US" altLang="ko-KR" sz="1400" b="1" dirty="0" smtClean="0"/>
          </a:p>
          <a:p>
            <a:pPr algn="just"/>
            <a:r>
              <a:rPr lang="en-US" altLang="ko-KR" sz="1400" dirty="0"/>
              <a:t>DIY </a:t>
            </a:r>
            <a:r>
              <a:rPr lang="ko-KR" altLang="en-US" sz="1400" dirty="0"/>
              <a:t>음악도구로서 </a:t>
            </a:r>
            <a:r>
              <a:rPr lang="en-US" altLang="ko-KR" sz="1400" dirty="0" err="1"/>
              <a:t>Adafruit</a:t>
            </a:r>
            <a:r>
              <a:rPr lang="en-US" altLang="ko-KR" sz="1400" dirty="0"/>
              <a:t> </a:t>
            </a:r>
            <a:r>
              <a:rPr lang="ko-KR" altLang="en-US" sz="1400" dirty="0"/>
              <a:t>가이드를 </a:t>
            </a:r>
            <a:r>
              <a:rPr lang="ko-KR" altLang="en-US" sz="1400" dirty="0" smtClean="0"/>
              <a:t>통해 만들어졌으며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 </a:t>
            </a:r>
            <a:r>
              <a:rPr lang="en-US" altLang="ko-KR" sz="1400" dirty="0"/>
              <a:t>3D </a:t>
            </a:r>
            <a:r>
              <a:rPr lang="ko-KR" altLang="en-US" sz="1400" dirty="0"/>
              <a:t>프린터를 이용해 뽑아낸 케이스와 </a:t>
            </a:r>
            <a:r>
              <a:rPr lang="en-US" altLang="ko-KR" sz="1400" dirty="0"/>
              <a:t>16</a:t>
            </a:r>
            <a:r>
              <a:rPr lang="ko-KR" altLang="en-US" sz="1400" dirty="0"/>
              <a:t>개의 버튼을 장착한 </a:t>
            </a:r>
            <a:r>
              <a:rPr lang="ko-KR" altLang="en-US" sz="1400" dirty="0" err="1"/>
              <a:t>키패드</a:t>
            </a:r>
            <a:r>
              <a:rPr lang="en-US" altLang="ko-KR" sz="1400" dirty="0"/>
              <a:t>, Arduino Leonardo, </a:t>
            </a:r>
            <a:r>
              <a:rPr lang="ko-KR" altLang="en-US" sz="1400" dirty="0" err="1"/>
              <a:t>모노크롬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드라이버로 제작</a:t>
            </a:r>
            <a:endParaRPr lang="ko-KR" altLang="en-US" sz="1400" dirty="0">
              <a:solidFill>
                <a:srgbClr val="555555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1152683"/>
            <a:ext cx="6172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문 열어주는 손가락 지문 시스템</a:t>
            </a:r>
            <a:endParaRPr lang="ko-KR" altLang="en-US" sz="1400" dirty="0"/>
          </a:p>
          <a:p>
            <a:r>
              <a:rPr lang="ko-KR" altLang="en-US" sz="1400" dirty="0"/>
              <a:t>개인주택 차고나 집 문을 열어주는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작품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1262822"/>
            <a:ext cx="6124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모션 감지 스프레이 </a:t>
            </a:r>
            <a:r>
              <a:rPr lang="ko-KR" altLang="en-US" sz="1400" b="1" dirty="0" smtClean="0"/>
              <a:t>총</a:t>
            </a:r>
            <a:endParaRPr lang="en-US" altLang="ko-KR" sz="1400" b="1" dirty="0" smtClean="0"/>
          </a:p>
          <a:p>
            <a:r>
              <a:rPr lang="ko-KR" altLang="en-US" sz="1400" dirty="0"/>
              <a:t>움직임을 감지하면 바로 스프레이 총을 쏘게 되어 </a:t>
            </a:r>
            <a:r>
              <a:rPr lang="ko-KR" altLang="en-US" sz="1400" dirty="0" smtClean="0"/>
              <a:t>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도둑고양이나 쥐 등에 대비하는 용도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1152683"/>
            <a:ext cx="6181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모션 감지 침대 및 </a:t>
            </a:r>
            <a:r>
              <a:rPr lang="ko-KR" altLang="en-US" sz="1400" b="1" dirty="0" smtClean="0"/>
              <a:t>전등</a:t>
            </a:r>
            <a:endParaRPr lang="en-US" altLang="ko-KR" sz="1400" b="1" dirty="0" smtClean="0"/>
          </a:p>
          <a:p>
            <a:r>
              <a:rPr lang="ko-KR" altLang="en-US" sz="1400" dirty="0"/>
              <a:t>침대 아래 </a:t>
            </a:r>
            <a:r>
              <a:rPr lang="en-US" altLang="ko-KR" sz="1400" dirty="0"/>
              <a:t>LED </a:t>
            </a:r>
            <a:r>
              <a:rPr lang="ko-KR" altLang="en-US" sz="1400" dirty="0"/>
              <a:t>전등을 설치하고 </a:t>
            </a:r>
            <a:r>
              <a:rPr lang="en-US" altLang="ko-KR" sz="1400" dirty="0"/>
              <a:t>Arduino</a:t>
            </a:r>
            <a:r>
              <a:rPr lang="ko-KR" altLang="en-US" sz="1400" dirty="0"/>
              <a:t>와 모션 감지 컨트롤러 </a:t>
            </a:r>
            <a:r>
              <a:rPr lang="en-US" altLang="ko-KR" sz="1400" dirty="0"/>
              <a:t>(light sensor)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병합해서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일어나면서 </a:t>
            </a:r>
            <a:r>
              <a:rPr lang="ko-KR" altLang="en-US" sz="1400" dirty="0"/>
              <a:t>방 불을 훤하게 킬 필요가 없이 은은한 불이 저절로 </a:t>
            </a:r>
            <a:r>
              <a:rPr lang="ko-KR" altLang="en-US" sz="1400" dirty="0" smtClean="0"/>
              <a:t>켜지도록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4" name="Picture 2" descr="https://t1.daumcdn.net/cfile/tistory/211BDD42566E9EA7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233488"/>
            <a:ext cx="60579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LCD </a:t>
            </a:r>
            <a:r>
              <a:rPr lang="ko-KR" altLang="en-US" sz="1400" b="1" dirty="0"/>
              <a:t>디스플레이에 </a:t>
            </a:r>
            <a:r>
              <a:rPr lang="ko-KR" altLang="en-US" sz="1400" b="1" dirty="0" err="1"/>
              <a:t>엠비라이트</a:t>
            </a:r>
            <a:r>
              <a:rPr lang="ko-KR" altLang="en-US" sz="1400" b="1" dirty="0"/>
              <a:t> 센서 추가</a:t>
            </a:r>
            <a:endParaRPr lang="ko-KR" altLang="en-US" sz="1400" dirty="0"/>
          </a:p>
          <a:p>
            <a:r>
              <a:rPr lang="ko-KR" altLang="en-US" sz="1400" dirty="0" smtClean="0"/>
              <a:t>컴퓨터 </a:t>
            </a:r>
            <a:r>
              <a:rPr lang="ko-KR" altLang="en-US" sz="1400" dirty="0"/>
              <a:t>모니터로 영화를 볼 때 </a:t>
            </a:r>
            <a:r>
              <a:rPr lang="en-US" altLang="ko-KR" sz="1400" dirty="0"/>
              <a:t>LCD </a:t>
            </a:r>
            <a:r>
              <a:rPr lang="ko-KR" altLang="en-US" sz="1400" dirty="0"/>
              <a:t>디스플레이 주변을 밝혀주는 </a:t>
            </a:r>
            <a:r>
              <a:rPr lang="ko-KR" altLang="en-US" sz="1400" dirty="0" err="1"/>
              <a:t>백라이트가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기능으로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엠비라이트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ambilight</a:t>
            </a:r>
            <a:r>
              <a:rPr lang="en-US" altLang="ko-KR" sz="1400" dirty="0"/>
              <a:t>) </a:t>
            </a:r>
            <a:r>
              <a:rPr lang="ko-KR" altLang="en-US" sz="1400" dirty="0"/>
              <a:t>센서를 이용한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작품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1233488"/>
            <a:ext cx="6153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514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센서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043184"/>
            <a:ext cx="8811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로봇 </a:t>
            </a:r>
            <a:r>
              <a:rPr lang="ko-KR" altLang="en-US" sz="1400" b="1" dirty="0" smtClean="0"/>
              <a:t>팔</a:t>
            </a:r>
            <a:endParaRPr lang="en-US" altLang="ko-KR" sz="1400" b="1" dirty="0" smtClean="0"/>
          </a:p>
          <a:p>
            <a:r>
              <a:rPr lang="ko-KR" altLang="en-US" sz="1400" dirty="0"/>
              <a:t>프로그래밍부터 기본 조립 방법</a:t>
            </a:r>
            <a:r>
              <a:rPr lang="en-US" altLang="ko-KR" sz="1400" dirty="0"/>
              <a:t>, </a:t>
            </a:r>
            <a:r>
              <a:rPr lang="ko-KR" altLang="en-US" sz="1400" dirty="0"/>
              <a:t>회로 </a:t>
            </a:r>
            <a:r>
              <a:rPr lang="ko-KR" altLang="en-US" sz="1400" dirty="0" smtClean="0"/>
              <a:t>조립 등의 기술 필요</a:t>
            </a:r>
            <a:endParaRPr lang="en-US" altLang="ko-KR" sz="1400" dirty="0"/>
          </a:p>
        </p:txBody>
      </p:sp>
      <p:pic>
        <p:nvPicPr>
          <p:cNvPr id="7170" name="Picture 2" descr="https://t1.daumcdn.net/cfile/tistory/25149842566E9EA9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166509"/>
            <a:ext cx="60579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2759</TotalTime>
  <Words>486</Words>
  <Application>Microsoft Office PowerPoint</Application>
  <PresentationFormat>화면 슬라이드 쇼(4:3)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Noto Sans KR</vt:lpstr>
      <vt:lpstr>맑은 고딕</vt:lpstr>
      <vt:lpstr>-윤고딕330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337</cp:revision>
  <cp:lastPrinted>2016-11-01T05:57:52Z</cp:lastPrinted>
  <dcterms:created xsi:type="dcterms:W3CDTF">2016-05-19T08:11:56Z</dcterms:created>
  <dcterms:modified xsi:type="dcterms:W3CDTF">2018-08-23T01:20:37Z</dcterms:modified>
</cp:coreProperties>
</file>