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1" r:id="rId2"/>
    <p:sldId id="322" r:id="rId3"/>
    <p:sldId id="323" r:id="rId4"/>
    <p:sldId id="324" r:id="rId5"/>
    <p:sldId id="325" r:id="rId6"/>
    <p:sldId id="326" r:id="rId7"/>
    <p:sldId id="327" r:id="rId8"/>
    <p:sldId id="329" r:id="rId9"/>
    <p:sldId id="328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21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4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7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6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0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5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7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8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70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1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0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1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4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9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9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4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20.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통신 프로그래밍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앱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인벤트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375298"/>
            <a:ext cx="5133776" cy="387849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782383" y="3023370"/>
            <a:ext cx="2160240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클릭 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핸들러를</a:t>
            </a:r>
            <a:r>
              <a:rPr lang="ko-KR" altLang="en-US" sz="1400" dirty="0" smtClean="0">
                <a:solidFill>
                  <a:schemeClr val="accent6"/>
                </a:solidFill>
              </a:rPr>
              <a:t>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571730"/>
            <a:ext cx="2552700" cy="20193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2562789" y="2431355"/>
            <a:ext cx="196230" cy="285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85" y="2315611"/>
            <a:ext cx="4643836" cy="400982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117565" y="3010316"/>
            <a:ext cx="648072" cy="1152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76081" y="3010316"/>
            <a:ext cx="73377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Texting</a:t>
            </a:r>
            <a:r>
              <a:rPr lang="ko-KR" altLang="en-US" sz="1400" dirty="0" smtClean="0">
                <a:solidFill>
                  <a:schemeClr val="accent6"/>
                </a:solidFill>
              </a:rPr>
              <a:t>에서 전화번호와 문자 메시지 입력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077248"/>
            <a:ext cx="5486201" cy="367697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854391" y="3877448"/>
            <a:ext cx="504056" cy="1440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230655" y="3013352"/>
            <a:ext cx="576064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055489" y="3229376"/>
            <a:ext cx="823238" cy="8526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문자열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077248"/>
            <a:ext cx="7597365" cy="2898254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998407" y="3301384"/>
            <a:ext cx="720080" cy="72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2508322" y="2703685"/>
            <a:ext cx="4803354" cy="352574"/>
          </a:xfrm>
          <a:custGeom>
            <a:avLst/>
            <a:gdLst>
              <a:gd name="connsiteX0" fmla="*/ 0 w 4803354"/>
              <a:gd name="connsiteY0" fmla="*/ 143253 h 352574"/>
              <a:gd name="connsiteX1" fmla="*/ 2699133 w 4803354"/>
              <a:gd name="connsiteY1" fmla="*/ 34 h 352574"/>
              <a:gd name="connsiteX2" fmla="*/ 4142342 w 4803354"/>
              <a:gd name="connsiteY2" fmla="*/ 154270 h 352574"/>
              <a:gd name="connsiteX3" fmla="*/ 4803354 w 4803354"/>
              <a:gd name="connsiteY3" fmla="*/ 352574 h 3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3354" h="352574">
                <a:moveTo>
                  <a:pt x="0" y="143253"/>
                </a:moveTo>
                <a:cubicBezTo>
                  <a:pt x="1004371" y="70725"/>
                  <a:pt x="2008743" y="-1802"/>
                  <a:pt x="2699133" y="34"/>
                </a:cubicBezTo>
                <a:cubicBezTo>
                  <a:pt x="3389523" y="1870"/>
                  <a:pt x="3791639" y="95513"/>
                  <a:pt x="4142342" y="154270"/>
                </a:cubicBezTo>
                <a:cubicBezTo>
                  <a:pt x="4493045" y="213027"/>
                  <a:pt x="4648199" y="282800"/>
                  <a:pt x="4803354" y="35257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508321" y="2830749"/>
            <a:ext cx="4505899" cy="1226716"/>
          </a:xfrm>
          <a:custGeom>
            <a:avLst/>
            <a:gdLst>
              <a:gd name="connsiteX0" fmla="*/ 137774 w 4610622"/>
              <a:gd name="connsiteY0" fmla="*/ 60257 h 1226716"/>
              <a:gd name="connsiteX1" fmla="*/ 192858 w 4610622"/>
              <a:gd name="connsiteY1" fmla="*/ 115341 h 1226716"/>
              <a:gd name="connsiteX2" fmla="*/ 1999624 w 4610622"/>
              <a:gd name="connsiteY2" fmla="*/ 1106859 h 1226716"/>
              <a:gd name="connsiteX3" fmla="*/ 3773340 w 4610622"/>
              <a:gd name="connsiteY3" fmla="*/ 1172960 h 1226716"/>
              <a:gd name="connsiteX4" fmla="*/ 4610622 w 4610622"/>
              <a:gd name="connsiteY4" fmla="*/ 776353 h 122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622" h="1226716">
                <a:moveTo>
                  <a:pt x="137774" y="60257"/>
                </a:moveTo>
                <a:cubicBezTo>
                  <a:pt x="10162" y="582"/>
                  <a:pt x="-117450" y="-59093"/>
                  <a:pt x="192858" y="115341"/>
                </a:cubicBezTo>
                <a:cubicBezTo>
                  <a:pt x="503166" y="289775"/>
                  <a:pt x="1402877" y="930589"/>
                  <a:pt x="1999624" y="1106859"/>
                </a:cubicBezTo>
                <a:cubicBezTo>
                  <a:pt x="2596371" y="1283129"/>
                  <a:pt x="3338174" y="1228044"/>
                  <a:pt x="3773340" y="1172960"/>
                </a:cubicBezTo>
                <a:cubicBezTo>
                  <a:pt x="4208506" y="1117876"/>
                  <a:pt x="4409564" y="947114"/>
                  <a:pt x="4610622" y="776353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전화 번호와 메시지를 설정합니다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메시지 전송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197483"/>
            <a:ext cx="7644988" cy="4032448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1040481" y="3637643"/>
            <a:ext cx="720080" cy="1080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488753" y="3625300"/>
            <a:ext cx="1152128" cy="12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수신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새로운 프로젝트 생성합니다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accent6"/>
                </a:solidFill>
              </a:rPr>
              <a:t>Notifier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항목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240523"/>
            <a:ext cx="2978315" cy="15449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352" y="2240523"/>
            <a:ext cx="5553248" cy="434363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4014416" y="4411576"/>
            <a:ext cx="3096344" cy="7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98792" y="4596169"/>
            <a:ext cx="144016" cy="1627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수신 기능 구현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Texting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항목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077248"/>
            <a:ext cx="5201116" cy="4266217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854391" y="4759289"/>
            <a:ext cx="3096344" cy="7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22743" y="4975313"/>
            <a:ext cx="288032" cy="10081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수신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SMS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수신 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ko-KR" altLang="en-US" sz="1400" dirty="0" smtClean="0">
                <a:solidFill>
                  <a:schemeClr val="accent6"/>
                </a:solidFill>
              </a:rPr>
              <a:t>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481624"/>
            <a:ext cx="2552700" cy="201930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2562789" y="2313479"/>
            <a:ext cx="107549" cy="3129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3" y="2315611"/>
            <a:ext cx="5976664" cy="437062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3838479" y="4123794"/>
            <a:ext cx="504056" cy="377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287484" y="3060764"/>
            <a:ext cx="719347" cy="1269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수신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수신 메시지 표시를 위해 </a:t>
            </a:r>
            <a:r>
              <a:rPr lang="en-US" altLang="ko-KR" sz="1400" dirty="0" smtClean="0">
                <a:solidFill>
                  <a:schemeClr val="accent6"/>
                </a:solidFill>
              </a:rPr>
              <a:t>Alert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195959"/>
            <a:ext cx="6222990" cy="438711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1100717" y="4379329"/>
            <a:ext cx="648072" cy="1474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407402" y="3477299"/>
            <a:ext cx="1365723" cy="24363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수신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변수 값을 읽어오는 블록을 연결합니다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변수 이름은 </a:t>
            </a:r>
            <a:r>
              <a:rPr lang="en-US" altLang="ko-KR" sz="1400" dirty="0" err="1" smtClean="0">
                <a:solidFill>
                  <a:schemeClr val="accent6"/>
                </a:solidFill>
              </a:rPr>
              <a:t>messageText</a:t>
            </a:r>
            <a:r>
              <a:rPr lang="ko-KR" altLang="en-US" sz="1400" dirty="0" smtClean="0">
                <a:solidFill>
                  <a:schemeClr val="accent6"/>
                </a:solidFill>
              </a:rPr>
              <a:t>를 선택합니다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435716"/>
            <a:ext cx="8280920" cy="327420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1288407" y="3712780"/>
            <a:ext cx="792088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2910131" y="3381806"/>
            <a:ext cx="4570964" cy="402981"/>
          </a:xfrm>
          <a:custGeom>
            <a:avLst/>
            <a:gdLst>
              <a:gd name="connsiteX0" fmla="*/ 0 w 4803354"/>
              <a:gd name="connsiteY0" fmla="*/ 143253 h 352574"/>
              <a:gd name="connsiteX1" fmla="*/ 2699133 w 4803354"/>
              <a:gd name="connsiteY1" fmla="*/ 34 h 352574"/>
              <a:gd name="connsiteX2" fmla="*/ 4142342 w 4803354"/>
              <a:gd name="connsiteY2" fmla="*/ 154270 h 352574"/>
              <a:gd name="connsiteX3" fmla="*/ 4803354 w 4803354"/>
              <a:gd name="connsiteY3" fmla="*/ 352574 h 3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3354" h="352574">
                <a:moveTo>
                  <a:pt x="0" y="143253"/>
                </a:moveTo>
                <a:cubicBezTo>
                  <a:pt x="1004371" y="70725"/>
                  <a:pt x="2008743" y="-1802"/>
                  <a:pt x="2699133" y="34"/>
                </a:cubicBezTo>
                <a:cubicBezTo>
                  <a:pt x="3389523" y="1870"/>
                  <a:pt x="3791639" y="95513"/>
                  <a:pt x="4142342" y="154270"/>
                </a:cubicBezTo>
                <a:cubicBezTo>
                  <a:pt x="4493045" y="213027"/>
                  <a:pt x="4648199" y="282800"/>
                  <a:pt x="4803354" y="35257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01" y="4329341"/>
            <a:ext cx="4352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새로운 프로젝트를 생성하고 </a:t>
            </a:r>
            <a:r>
              <a:rPr lang="en-US" altLang="ko-KR" sz="1400" dirty="0" smtClean="0">
                <a:solidFill>
                  <a:schemeClr val="accent6"/>
                </a:solidFill>
              </a:rPr>
              <a:t>3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텍스트와 버튼을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077248"/>
            <a:ext cx="3286125" cy="1743075"/>
          </a:xfrm>
          <a:prstGeom prst="rect">
            <a:avLst/>
          </a:prstGeom>
        </p:spPr>
      </p:pic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113388" y="6032137"/>
            <a:ext cx="406497" cy="321634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913" y="2077248"/>
            <a:ext cx="5210475" cy="426235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224549" y="3185520"/>
            <a:ext cx="1703285" cy="11890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13794" y="3759481"/>
            <a:ext cx="1454477" cy="23259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547919" y="4050595"/>
            <a:ext cx="1420352" cy="1981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572000" y="4581422"/>
            <a:ext cx="1355834" cy="1509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알림 컴포넌트를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05292" y="6296249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077248"/>
            <a:ext cx="5886450" cy="3924300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926399" y="2551833"/>
            <a:ext cx="2880320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806719" y="2983881"/>
            <a:ext cx="360040" cy="22322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코딩 모드로 진행합니다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결과값이 없는 함수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이름은 </a:t>
            </a:r>
            <a:r>
              <a:rPr lang="en-US" altLang="ko-KR" sz="1400" dirty="0" smtClean="0">
                <a:solidFill>
                  <a:schemeClr val="accent6"/>
                </a:solidFill>
              </a:rPr>
              <a:t>Func1</a:t>
            </a:r>
            <a:r>
              <a:rPr lang="ko-KR" altLang="en-US" sz="1400" dirty="0" smtClean="0">
                <a:solidFill>
                  <a:schemeClr val="accent6"/>
                </a:solidFill>
              </a:rPr>
              <a:t>으로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480258"/>
            <a:ext cx="6143625" cy="4219575"/>
          </a:xfrm>
          <a:prstGeom prst="rect">
            <a:avLst/>
          </a:prstGeom>
        </p:spPr>
      </p:pic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321316" y="6570514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286439" y="3315457"/>
            <a:ext cx="1224136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66759" y="3339448"/>
            <a:ext cx="77471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894951" y="2490045"/>
            <a:ext cx="371454" cy="5364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코딩 모드로 진행합니다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결과값이 없는 함수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이름은 </a:t>
            </a:r>
            <a:r>
              <a:rPr lang="en-US" altLang="ko-KR" sz="1400" dirty="0" smtClean="0">
                <a:solidFill>
                  <a:schemeClr val="accent6"/>
                </a:solidFill>
              </a:rPr>
              <a:t>Func1</a:t>
            </a:r>
            <a:r>
              <a:rPr lang="ko-KR" altLang="en-US" sz="1400" dirty="0" smtClean="0">
                <a:solidFill>
                  <a:schemeClr val="accent6"/>
                </a:solidFill>
              </a:rPr>
              <a:t>으로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알림의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경고창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나타내기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321316" y="6570514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2792337"/>
            <a:ext cx="8257093" cy="3650504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257063" y="4617589"/>
            <a:ext cx="1170827" cy="16949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543007" y="3794234"/>
            <a:ext cx="1878814" cy="977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5323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코딩 모드로 진행합니다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결과값이 없는 함수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이름은 </a:t>
            </a:r>
            <a:r>
              <a:rPr lang="en-US" altLang="ko-KR" sz="1400" dirty="0" smtClean="0">
                <a:solidFill>
                  <a:schemeClr val="accent6"/>
                </a:solidFill>
              </a:rPr>
              <a:t>Func1</a:t>
            </a:r>
            <a:r>
              <a:rPr lang="ko-KR" altLang="en-US" sz="1400" dirty="0" smtClean="0">
                <a:solidFill>
                  <a:schemeClr val="accent6"/>
                </a:solidFill>
              </a:rPr>
              <a:t>으로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알림의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경고창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나타내기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빈 문자열 블록을 추가한 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6"/>
                </a:solidFill>
              </a:rPr>
              <a:t>함수가 호출되었습니다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.”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문자열을 입력합니다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3030700"/>
            <a:ext cx="7572375" cy="238125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1142423" y="3285221"/>
            <a:ext cx="576064" cy="7053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441528" y="3285220"/>
            <a:ext cx="576064" cy="7053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77069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코딩 모드로 진행합니다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결과값이 없는 함수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이름은 </a:t>
            </a:r>
            <a:r>
              <a:rPr lang="en-US" altLang="ko-KR" sz="1400" dirty="0" smtClean="0">
                <a:solidFill>
                  <a:schemeClr val="accent6"/>
                </a:solidFill>
              </a:rPr>
              <a:t>Func1</a:t>
            </a:r>
            <a:r>
              <a:rPr lang="ko-KR" altLang="en-US" sz="1400" dirty="0" smtClean="0">
                <a:solidFill>
                  <a:schemeClr val="accent6"/>
                </a:solidFill>
              </a:rPr>
              <a:t>으로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알림의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경고창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나타내기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빈 문자열 블록을 추가한 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6"/>
                </a:solidFill>
              </a:rPr>
              <a:t>함수가 호출되었습니다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.”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문자열을 입력합니다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클릭 이벤트 함수를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3086352"/>
            <a:ext cx="7655419" cy="360204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1145628" y="3974414"/>
            <a:ext cx="1364947" cy="22266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55831" y="3807253"/>
            <a:ext cx="1478321" cy="1006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인벤터의</a:t>
            </a:r>
            <a:r>
              <a:rPr lang="ko-KR" altLang="en-US" sz="1400" dirty="0" smtClean="0">
                <a:latin typeface="+mn-ea"/>
              </a:rPr>
              <a:t> 가장 기본적인 함수를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200906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간단한 함수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코딩 모드로 진행합니다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결과값이 없는 함수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이름은 </a:t>
            </a:r>
            <a:r>
              <a:rPr lang="en-US" altLang="ko-KR" sz="1400" dirty="0" smtClean="0">
                <a:solidFill>
                  <a:schemeClr val="accent6"/>
                </a:solidFill>
              </a:rPr>
              <a:t>Func1</a:t>
            </a:r>
            <a:r>
              <a:rPr lang="ko-KR" altLang="en-US" sz="1400" dirty="0" smtClean="0">
                <a:solidFill>
                  <a:schemeClr val="accent6"/>
                </a:solidFill>
              </a:rPr>
              <a:t>으로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알림의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경고창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나타내기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빈 문자열 블록을 추가한 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6"/>
                </a:solidFill>
              </a:rPr>
              <a:t>함수가 호출되었습니다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.”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문자열을 입력합니다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클릭 이벤트 함수를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함수 호출 명령어를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3507427"/>
            <a:ext cx="8572500" cy="278130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269622" y="5582153"/>
            <a:ext cx="1224136" cy="3216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753898" y="5593852"/>
            <a:ext cx="2558713" cy="738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19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- SMS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</a:t>
            </a:r>
            <a:r>
              <a:rPr lang="en-US" altLang="ko-KR" sz="1400" dirty="0" smtClean="0">
                <a:latin typeface="+mn-ea"/>
              </a:rPr>
              <a:t>SMS </a:t>
            </a:r>
            <a:r>
              <a:rPr lang="ko-KR" altLang="en-US" sz="1400" dirty="0" smtClean="0">
                <a:latin typeface="+mn-ea"/>
              </a:rPr>
              <a:t>기능을 구현합니다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 smtClean="0"/>
              <a:t>SMS </a:t>
            </a:r>
            <a:r>
              <a:rPr lang="ko-KR" altLang="en-US" sz="1400" dirty="0" smtClean="0"/>
              <a:t>전송 기능 구현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새로운 프로젝트를 생성합니다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Texting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을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315611"/>
            <a:ext cx="2880844" cy="149037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36" y="2315611"/>
            <a:ext cx="5659164" cy="4402968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 flipV="1">
            <a:off x="4084045" y="4801087"/>
            <a:ext cx="3024336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324405" y="5089119"/>
            <a:ext cx="216024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2774</TotalTime>
  <Words>600</Words>
  <Application>Microsoft Office PowerPoint</Application>
  <PresentationFormat>화면 슬라이드 쇼(4:3)</PresentationFormat>
  <Paragraphs>126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338</cp:revision>
  <cp:lastPrinted>2016-11-01T05:57:52Z</cp:lastPrinted>
  <dcterms:created xsi:type="dcterms:W3CDTF">2016-05-19T08:11:56Z</dcterms:created>
  <dcterms:modified xsi:type="dcterms:W3CDTF">2018-08-02T00:24:09Z</dcterms:modified>
</cp:coreProperties>
</file>