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11" r:id="rId2"/>
    <p:sldId id="312" r:id="rId3"/>
    <p:sldId id="313" r:id="rId4"/>
    <p:sldId id="322" r:id="rId5"/>
    <p:sldId id="323" r:id="rId6"/>
    <p:sldId id="324" r:id="rId7"/>
    <p:sldId id="325" r:id="rId8"/>
    <p:sldId id="326" r:id="rId9"/>
    <p:sldId id="327" r:id="rId10"/>
    <p:sldId id="330" r:id="rId11"/>
    <p:sldId id="328" r:id="rId12"/>
    <p:sldId id="329" r:id="rId13"/>
    <p:sldId id="331" r:id="rId14"/>
    <p:sldId id="333" r:id="rId15"/>
    <p:sldId id="332" r:id="rId16"/>
    <p:sldId id="334" r:id="rId17"/>
    <p:sldId id="321" r:id="rId1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78788" autoAdjust="0"/>
  </p:normalViewPr>
  <p:slideViewPr>
    <p:cSldViewPr snapToGrid="0">
      <p:cViewPr varScale="1">
        <p:scale>
          <a:sx n="91" d="100"/>
          <a:sy n="91" d="100"/>
        </p:scale>
        <p:origin x="2526" y="96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5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0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13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19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38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12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8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4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05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74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2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2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9. </a:t>
            </a:r>
            <a:r>
              <a:rPr lang="ko-KR" altLang="en-US" sz="3200" kern="0" spc="-15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제어 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프로그래밍</a:t>
            </a:r>
            <a:r>
              <a:rPr lang="en-US" altLang="ko-KR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_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버튼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9941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부저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피에조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부저를</a:t>
            </a:r>
            <a:r>
              <a:rPr lang="ko-KR" altLang="en-US" sz="1400" dirty="0" smtClean="0">
                <a:latin typeface="+mn-ea"/>
              </a:rPr>
              <a:t> 활용하여 소리를 </a:t>
            </a:r>
            <a:r>
              <a:rPr lang="ko-KR" altLang="en-US" sz="1400" dirty="0" smtClean="0">
                <a:latin typeface="+mn-ea"/>
              </a:rPr>
              <a:t>출력합니다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293813"/>
            <a:ext cx="683561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학교종이</a:t>
            </a: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en-US" altLang="ko-KR" sz="1200" dirty="0"/>
              <a:t>define C 262 // </a:t>
            </a:r>
            <a:r>
              <a:rPr lang="ko-KR" altLang="en-US" sz="1200" dirty="0"/>
              <a:t>도 </a:t>
            </a:r>
          </a:p>
          <a:p>
            <a:r>
              <a:rPr lang="en-US" altLang="ko-KR" sz="1200" dirty="0"/>
              <a:t>#define D 294 // </a:t>
            </a:r>
            <a:r>
              <a:rPr lang="ko-KR" altLang="en-US" sz="1200" dirty="0" err="1"/>
              <a:t>레</a:t>
            </a:r>
            <a:r>
              <a:rPr lang="ko-KR" altLang="en-US" sz="1200" dirty="0"/>
              <a:t> </a:t>
            </a:r>
          </a:p>
          <a:p>
            <a:r>
              <a:rPr lang="en-US" altLang="ko-KR" sz="1200" dirty="0"/>
              <a:t>#define E 330 // </a:t>
            </a:r>
            <a:r>
              <a:rPr lang="ko-KR" altLang="en-US" sz="1200" dirty="0"/>
              <a:t>미 </a:t>
            </a:r>
          </a:p>
          <a:p>
            <a:r>
              <a:rPr lang="en-US" altLang="ko-KR" sz="1200" dirty="0"/>
              <a:t>#define F 349 // </a:t>
            </a:r>
            <a:r>
              <a:rPr lang="ko-KR" altLang="en-US" sz="1200" dirty="0"/>
              <a:t>파 </a:t>
            </a:r>
          </a:p>
          <a:p>
            <a:r>
              <a:rPr lang="en-US" altLang="ko-KR" sz="1200" dirty="0"/>
              <a:t>#define G 392 // </a:t>
            </a:r>
            <a:r>
              <a:rPr lang="ko-KR" altLang="en-US" sz="1200" dirty="0"/>
              <a:t>솔 </a:t>
            </a:r>
          </a:p>
          <a:p>
            <a:r>
              <a:rPr lang="en-US" altLang="ko-KR" sz="1200" dirty="0"/>
              <a:t>#define A 440 // </a:t>
            </a:r>
            <a:r>
              <a:rPr lang="ko-KR" altLang="en-US" sz="1200" dirty="0"/>
              <a:t>라 </a:t>
            </a:r>
          </a:p>
          <a:p>
            <a:r>
              <a:rPr lang="en-US" altLang="ko-KR" sz="1200" dirty="0"/>
              <a:t>#define B 494 // </a:t>
            </a:r>
            <a:r>
              <a:rPr lang="ko-KR" altLang="en-US" sz="1200" dirty="0"/>
              <a:t>시 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piezoPin</a:t>
            </a:r>
            <a:r>
              <a:rPr lang="en-US" altLang="ko-KR" sz="1200" dirty="0"/>
              <a:t> = 8; // </a:t>
            </a:r>
            <a:r>
              <a:rPr lang="ko-KR" altLang="en-US" sz="1200" dirty="0" err="1"/>
              <a:t>부저의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극을 보드 </a:t>
            </a:r>
            <a:r>
              <a:rPr lang="en-US" altLang="ko-KR" sz="1200" dirty="0"/>
              <a:t>8</a:t>
            </a:r>
            <a:r>
              <a:rPr lang="ko-KR" altLang="en-US" sz="1200" dirty="0"/>
              <a:t>번에 연결 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tempo = 200; // duration </a:t>
            </a:r>
            <a:r>
              <a:rPr lang="ko-KR" altLang="en-US" sz="1200" dirty="0"/>
              <a:t>옵션 값 설정 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notes[25] = { G, G, A, A, G, G, E, G, G, E, E, D, G, G, A, A, G, G, E, G, E, D, E, C }; </a:t>
            </a:r>
          </a:p>
          <a:p>
            <a:endParaRPr lang="en-US" altLang="ko-KR" sz="1200" dirty="0"/>
          </a:p>
          <a:p>
            <a:r>
              <a:rPr lang="en-US" altLang="ko-KR" sz="1200" dirty="0"/>
              <a:t>void setup() { 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pinMode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piezoPin</a:t>
            </a:r>
            <a:r>
              <a:rPr lang="en-US" altLang="ko-KR" sz="1200" dirty="0"/>
              <a:t>, OUTPUT); </a:t>
            </a:r>
          </a:p>
          <a:p>
            <a:r>
              <a:rPr lang="en-US" altLang="ko-KR" sz="1200" dirty="0"/>
              <a:t>} </a:t>
            </a:r>
          </a:p>
          <a:p>
            <a:endParaRPr lang="en-US" altLang="ko-KR" sz="1200" dirty="0"/>
          </a:p>
          <a:p>
            <a:r>
              <a:rPr lang="en-US" altLang="ko-KR" sz="1200" dirty="0"/>
              <a:t>void loop() { </a:t>
            </a:r>
          </a:p>
          <a:p>
            <a:r>
              <a:rPr lang="en-US" altLang="ko-KR" sz="1200" dirty="0"/>
              <a:t>  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12;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</a:t>
            </a:r>
          </a:p>
          <a:p>
            <a:r>
              <a:rPr lang="en-US" altLang="ko-KR" sz="1200" dirty="0"/>
              <a:t>    tone (</a:t>
            </a:r>
            <a:r>
              <a:rPr lang="en-US" altLang="ko-KR" sz="1200" dirty="0" err="1"/>
              <a:t>piezoPin</a:t>
            </a:r>
            <a:r>
              <a:rPr lang="en-US" altLang="ko-KR" sz="1200" dirty="0"/>
              <a:t>, notes[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], tempo); </a:t>
            </a:r>
          </a:p>
          <a:p>
            <a:r>
              <a:rPr lang="en-US" altLang="ko-KR" sz="1200" dirty="0"/>
              <a:t>    delay (300); </a:t>
            </a:r>
          </a:p>
          <a:p>
            <a:r>
              <a:rPr lang="en-US" altLang="ko-KR" sz="1200" dirty="0"/>
              <a:t>  } </a:t>
            </a:r>
          </a:p>
          <a:p>
            <a:r>
              <a:rPr lang="en-US" altLang="ko-KR" sz="1200" dirty="0"/>
              <a:t>  delay(100); // </a:t>
            </a:r>
            <a:r>
              <a:rPr lang="ko-KR" altLang="en-US" sz="1200" dirty="0"/>
              <a:t>멜로디 중간에 짧게 멈추는 용도 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en-US" altLang="ko-KR" sz="1200" dirty="0"/>
              <a:t>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12;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25;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</a:t>
            </a:r>
          </a:p>
          <a:p>
            <a:r>
              <a:rPr lang="en-US" altLang="ko-KR" sz="1200" dirty="0"/>
              <a:t>    tone (</a:t>
            </a:r>
            <a:r>
              <a:rPr lang="en-US" altLang="ko-KR" sz="1200" dirty="0" err="1"/>
              <a:t>piezoPin</a:t>
            </a:r>
            <a:r>
              <a:rPr lang="en-US" altLang="ko-KR" sz="1200" dirty="0"/>
              <a:t>, notes[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], tempo); </a:t>
            </a:r>
          </a:p>
          <a:p>
            <a:r>
              <a:rPr lang="en-US" altLang="ko-KR" sz="1200" dirty="0"/>
              <a:t>    delay(300); </a:t>
            </a:r>
          </a:p>
          <a:p>
            <a:r>
              <a:rPr lang="en-US" altLang="ko-KR" sz="1200" dirty="0"/>
              <a:t>  } 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63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9941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부저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피에조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부저를</a:t>
            </a:r>
            <a:r>
              <a:rPr lang="ko-KR" altLang="en-US" sz="1400" dirty="0" smtClean="0">
                <a:latin typeface="+mn-ea"/>
              </a:rPr>
              <a:t> 활용하여 소리를 </a:t>
            </a:r>
            <a:r>
              <a:rPr lang="ko-KR" altLang="en-US" sz="1400" dirty="0" smtClean="0">
                <a:latin typeface="+mn-ea"/>
              </a:rPr>
              <a:t>출력합니다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117600"/>
            <a:ext cx="829655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반짝반짝 </a:t>
            </a:r>
            <a:r>
              <a:rPr lang="ko-KR" altLang="en-US" sz="900" dirty="0" err="1" smtClean="0"/>
              <a:t>작은별</a:t>
            </a:r>
            <a:endParaRPr lang="en-US" altLang="ko-KR" sz="900" dirty="0" smtClean="0"/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speakerPin</a:t>
            </a:r>
            <a:r>
              <a:rPr lang="en-US" altLang="ko-KR" sz="900" dirty="0"/>
              <a:t> = 8</a:t>
            </a:r>
            <a:r>
              <a:rPr lang="en-US" altLang="ko-KR" sz="900" dirty="0" smtClean="0"/>
              <a:t>;</a:t>
            </a:r>
            <a:endParaRPr lang="en-US" altLang="ko-KR" sz="900" dirty="0"/>
          </a:p>
          <a:p>
            <a:r>
              <a:rPr lang="en-US" altLang="ko-KR" sz="900" dirty="0" err="1"/>
              <a:t>int</a:t>
            </a:r>
            <a:r>
              <a:rPr lang="en-US" altLang="ko-KR" sz="900" dirty="0"/>
              <a:t> length = 15</a:t>
            </a:r>
            <a:r>
              <a:rPr lang="en-US" altLang="ko-KR" sz="900" dirty="0" smtClean="0"/>
              <a:t>;</a:t>
            </a:r>
            <a:endParaRPr lang="en-US" altLang="ko-KR" sz="900" dirty="0"/>
          </a:p>
          <a:p>
            <a:r>
              <a:rPr lang="en-US" altLang="ko-KR" sz="900" dirty="0"/>
              <a:t>char notes[] = "</a:t>
            </a:r>
            <a:r>
              <a:rPr lang="en-US" altLang="ko-KR" sz="900" dirty="0" err="1"/>
              <a:t>ccggaag</a:t>
            </a:r>
            <a:r>
              <a:rPr lang="en-US" altLang="ko-KR" sz="900" dirty="0"/>
              <a:t> </a:t>
            </a:r>
            <a:r>
              <a:rPr lang="en-US" altLang="ko-KR" sz="900" dirty="0" err="1"/>
              <a:t>ffeeddc</a:t>
            </a:r>
            <a:r>
              <a:rPr lang="en-US" altLang="ko-KR" sz="900" dirty="0"/>
              <a:t> </a:t>
            </a:r>
            <a:r>
              <a:rPr lang="en-US" altLang="ko-KR" sz="900" dirty="0" err="1"/>
              <a:t>ggffeed</a:t>
            </a:r>
            <a:r>
              <a:rPr lang="en-US" altLang="ko-KR" sz="900" dirty="0"/>
              <a:t> </a:t>
            </a:r>
            <a:r>
              <a:rPr lang="en-US" altLang="ko-KR" sz="900" dirty="0" err="1"/>
              <a:t>ggffeed</a:t>
            </a:r>
            <a:r>
              <a:rPr lang="en-US" altLang="ko-KR" sz="900" dirty="0"/>
              <a:t> </a:t>
            </a:r>
            <a:r>
              <a:rPr lang="en-US" altLang="ko-KR" sz="900" dirty="0" err="1"/>
              <a:t>ccggaag</a:t>
            </a:r>
            <a:r>
              <a:rPr lang="en-US" altLang="ko-KR" sz="900" dirty="0"/>
              <a:t> </a:t>
            </a:r>
            <a:r>
              <a:rPr lang="en-US" altLang="ko-KR" sz="900" dirty="0" err="1"/>
              <a:t>ffeeddc</a:t>
            </a:r>
            <a:r>
              <a:rPr lang="en-US" altLang="ko-KR" sz="900" dirty="0"/>
              <a:t> "; </a:t>
            </a:r>
          </a:p>
          <a:p>
            <a:r>
              <a:rPr lang="en-US" altLang="ko-KR" sz="900" dirty="0" err="1"/>
              <a:t>int</a:t>
            </a:r>
            <a:r>
              <a:rPr lang="en-US" altLang="ko-KR" sz="900" dirty="0"/>
              <a:t> beats[] = { 1, 1, 1, 1, 1, 1, 2, 1, 1, 1, 1, 1, 1, 2, 4 };</a:t>
            </a:r>
          </a:p>
          <a:p>
            <a:r>
              <a:rPr lang="en-US" altLang="ko-KR" sz="900" dirty="0" err="1"/>
              <a:t>int</a:t>
            </a:r>
            <a:r>
              <a:rPr lang="en-US" altLang="ko-KR" sz="900" dirty="0"/>
              <a:t> tempo = 300;</a:t>
            </a:r>
          </a:p>
          <a:p>
            <a:endParaRPr lang="en-US" altLang="ko-KR" sz="900" dirty="0"/>
          </a:p>
          <a:p>
            <a:r>
              <a:rPr lang="en-US" altLang="ko-KR" sz="900" dirty="0"/>
              <a:t>void </a:t>
            </a:r>
            <a:r>
              <a:rPr lang="en-US" altLang="ko-KR" sz="900" dirty="0" err="1"/>
              <a:t>playTone</a:t>
            </a:r>
            <a:r>
              <a:rPr lang="en-US" altLang="ko-KR" sz="900" dirty="0"/>
              <a:t>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tone,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duration) {</a:t>
            </a:r>
          </a:p>
          <a:p>
            <a:r>
              <a:rPr lang="en-US" altLang="ko-KR" sz="900" dirty="0"/>
              <a:t>  for (long </a:t>
            </a:r>
            <a:r>
              <a:rPr lang="en-US" altLang="ko-KR" sz="900" dirty="0" err="1"/>
              <a:t>i</a:t>
            </a:r>
            <a:r>
              <a:rPr lang="en-US" altLang="ko-KR" sz="900" dirty="0"/>
              <a:t> = 0; </a:t>
            </a:r>
            <a:r>
              <a:rPr lang="en-US" altLang="ko-KR" sz="900" dirty="0" err="1"/>
              <a:t>i</a:t>
            </a:r>
            <a:r>
              <a:rPr lang="en-US" altLang="ko-KR" sz="900" dirty="0"/>
              <a:t> &lt; duration * 1000L; </a:t>
            </a:r>
            <a:r>
              <a:rPr lang="en-US" altLang="ko-KR" sz="900" dirty="0" err="1"/>
              <a:t>i</a:t>
            </a:r>
            <a:r>
              <a:rPr lang="en-US" altLang="ko-KR" sz="900" dirty="0"/>
              <a:t> += tone * 2) {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digitalWrite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speakerPin</a:t>
            </a:r>
            <a:r>
              <a:rPr lang="en-US" altLang="ko-KR" sz="900" dirty="0"/>
              <a:t>, HIGH);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delayMicroseconds</a:t>
            </a:r>
            <a:r>
              <a:rPr lang="en-US" altLang="ko-KR" sz="900" dirty="0"/>
              <a:t>(tone);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digitalWrite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speakerPin</a:t>
            </a:r>
            <a:r>
              <a:rPr lang="en-US" altLang="ko-KR" sz="900" dirty="0"/>
              <a:t>, LOW);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delayMicroseconds</a:t>
            </a:r>
            <a:r>
              <a:rPr lang="en-US" altLang="ko-KR" sz="900" dirty="0"/>
              <a:t>(tone);</a:t>
            </a:r>
          </a:p>
          <a:p>
            <a:r>
              <a:rPr lang="en-US" altLang="ko-KR" sz="900" dirty="0"/>
              <a:t>  }</a:t>
            </a:r>
          </a:p>
          <a:p>
            <a:r>
              <a:rPr lang="en-US" altLang="ko-KR" sz="900" dirty="0"/>
              <a:t>}</a:t>
            </a:r>
          </a:p>
          <a:p>
            <a:endParaRPr lang="en-US" altLang="ko-KR" sz="900" dirty="0"/>
          </a:p>
          <a:p>
            <a:r>
              <a:rPr lang="en-US" altLang="ko-KR" sz="900" dirty="0"/>
              <a:t>void </a:t>
            </a:r>
            <a:r>
              <a:rPr lang="en-US" altLang="ko-KR" sz="900" dirty="0" err="1"/>
              <a:t>playNote</a:t>
            </a:r>
            <a:r>
              <a:rPr lang="en-US" altLang="ko-KR" sz="900" dirty="0"/>
              <a:t>(char note,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duration) {</a:t>
            </a:r>
          </a:p>
          <a:p>
            <a:r>
              <a:rPr lang="en-US" altLang="ko-KR" sz="900" dirty="0"/>
              <a:t>  char names[] = { 'c', 'd', 'e', 'f', 'g', 'a', 'b', 'C' };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tones[] = { 1915, 1700, 1519, 1432, 1275, 1136, 1014, 956 };</a:t>
            </a:r>
          </a:p>
          <a:p>
            <a:r>
              <a:rPr lang="en-US" altLang="ko-KR" sz="900" dirty="0"/>
              <a:t>  </a:t>
            </a:r>
          </a:p>
          <a:p>
            <a:r>
              <a:rPr lang="en-US" altLang="ko-KR" sz="900" dirty="0"/>
              <a:t>  for 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i</a:t>
            </a:r>
            <a:r>
              <a:rPr lang="en-US" altLang="ko-KR" sz="900" dirty="0"/>
              <a:t> = 0; </a:t>
            </a:r>
            <a:r>
              <a:rPr lang="en-US" altLang="ko-KR" sz="900" dirty="0" err="1"/>
              <a:t>i</a:t>
            </a:r>
            <a:r>
              <a:rPr lang="en-US" altLang="ko-KR" sz="900" dirty="0"/>
              <a:t> &lt; 8; </a:t>
            </a:r>
            <a:r>
              <a:rPr lang="en-US" altLang="ko-KR" sz="900" dirty="0" err="1"/>
              <a:t>i</a:t>
            </a:r>
            <a:r>
              <a:rPr lang="en-US" altLang="ko-KR" sz="900" dirty="0"/>
              <a:t>++) {</a:t>
            </a:r>
          </a:p>
          <a:p>
            <a:r>
              <a:rPr lang="en-US" altLang="ko-KR" sz="900" dirty="0"/>
              <a:t>    if (names[</a:t>
            </a:r>
            <a:r>
              <a:rPr lang="en-US" altLang="ko-KR" sz="900" dirty="0" err="1"/>
              <a:t>i</a:t>
            </a:r>
            <a:r>
              <a:rPr lang="en-US" altLang="ko-KR" sz="900" dirty="0"/>
              <a:t>] == note) {</a:t>
            </a:r>
          </a:p>
          <a:p>
            <a:r>
              <a:rPr lang="en-US" altLang="ko-KR" sz="900" dirty="0"/>
              <a:t>      </a:t>
            </a:r>
            <a:r>
              <a:rPr lang="en-US" altLang="ko-KR" sz="900" dirty="0" err="1"/>
              <a:t>playTone</a:t>
            </a:r>
            <a:r>
              <a:rPr lang="en-US" altLang="ko-KR" sz="900" dirty="0"/>
              <a:t>(tones[</a:t>
            </a:r>
            <a:r>
              <a:rPr lang="en-US" altLang="ko-KR" sz="900" dirty="0" err="1"/>
              <a:t>i</a:t>
            </a:r>
            <a:r>
              <a:rPr lang="en-US" altLang="ko-KR" sz="900" dirty="0"/>
              <a:t>], duration);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  }</a:t>
            </a:r>
          </a:p>
          <a:p>
            <a:r>
              <a:rPr lang="en-US" altLang="ko-KR" sz="900" dirty="0"/>
              <a:t>}</a:t>
            </a:r>
          </a:p>
          <a:p>
            <a:endParaRPr lang="en-US" altLang="ko-KR" sz="900" dirty="0"/>
          </a:p>
          <a:p>
            <a:r>
              <a:rPr lang="en-US" altLang="ko-KR" sz="900" dirty="0"/>
              <a:t>void setup() {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pinMode</a:t>
            </a:r>
            <a:r>
              <a:rPr lang="en-US" altLang="ko-KR" sz="900" dirty="0"/>
              <a:t>(</a:t>
            </a:r>
            <a:r>
              <a:rPr lang="en-US" altLang="ko-KR" sz="900" dirty="0" err="1"/>
              <a:t>speakerPin</a:t>
            </a:r>
            <a:r>
              <a:rPr lang="en-US" altLang="ko-KR" sz="900" dirty="0"/>
              <a:t>, OUTPUT);</a:t>
            </a:r>
          </a:p>
          <a:p>
            <a:r>
              <a:rPr lang="en-US" altLang="ko-KR" sz="900" dirty="0"/>
              <a:t>}</a:t>
            </a:r>
          </a:p>
          <a:p>
            <a:endParaRPr lang="en-US" altLang="ko-KR" sz="900" dirty="0"/>
          </a:p>
          <a:p>
            <a:r>
              <a:rPr lang="en-US" altLang="ko-KR" sz="900" dirty="0"/>
              <a:t>void loop() {</a:t>
            </a:r>
          </a:p>
          <a:p>
            <a:r>
              <a:rPr lang="en-US" altLang="ko-KR" sz="900" dirty="0"/>
              <a:t>  for (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i</a:t>
            </a:r>
            <a:r>
              <a:rPr lang="en-US" altLang="ko-KR" sz="900" dirty="0"/>
              <a:t> = 0; </a:t>
            </a:r>
            <a:r>
              <a:rPr lang="en-US" altLang="ko-KR" sz="900" dirty="0" err="1"/>
              <a:t>i</a:t>
            </a:r>
            <a:r>
              <a:rPr lang="en-US" altLang="ko-KR" sz="900" dirty="0"/>
              <a:t> &lt; length; </a:t>
            </a:r>
            <a:r>
              <a:rPr lang="en-US" altLang="ko-KR" sz="900" dirty="0" err="1"/>
              <a:t>i</a:t>
            </a:r>
            <a:r>
              <a:rPr lang="en-US" altLang="ko-KR" sz="900" dirty="0"/>
              <a:t>++) {</a:t>
            </a:r>
          </a:p>
          <a:p>
            <a:r>
              <a:rPr lang="en-US" altLang="ko-KR" sz="900" dirty="0"/>
              <a:t>    if (notes[</a:t>
            </a:r>
            <a:r>
              <a:rPr lang="en-US" altLang="ko-KR" sz="900" dirty="0" err="1"/>
              <a:t>i</a:t>
            </a:r>
            <a:r>
              <a:rPr lang="en-US" altLang="ko-KR" sz="900" dirty="0"/>
              <a:t>] == ' ') {</a:t>
            </a:r>
          </a:p>
          <a:p>
            <a:r>
              <a:rPr lang="en-US" altLang="ko-KR" sz="900" dirty="0"/>
              <a:t>      delay(beats[</a:t>
            </a:r>
            <a:r>
              <a:rPr lang="en-US" altLang="ko-KR" sz="900" dirty="0" err="1"/>
              <a:t>i</a:t>
            </a:r>
            <a:r>
              <a:rPr lang="en-US" altLang="ko-KR" sz="900" dirty="0"/>
              <a:t>] * tempo);</a:t>
            </a:r>
          </a:p>
          <a:p>
            <a:r>
              <a:rPr lang="en-US" altLang="ko-KR" sz="900" dirty="0"/>
              <a:t>    } else {</a:t>
            </a:r>
          </a:p>
          <a:p>
            <a:r>
              <a:rPr lang="en-US" altLang="ko-KR" sz="900" dirty="0"/>
              <a:t>      </a:t>
            </a:r>
            <a:r>
              <a:rPr lang="en-US" altLang="ko-KR" sz="900" dirty="0" err="1"/>
              <a:t>playNote</a:t>
            </a:r>
            <a:r>
              <a:rPr lang="en-US" altLang="ko-KR" sz="900" dirty="0"/>
              <a:t>(notes[</a:t>
            </a:r>
            <a:r>
              <a:rPr lang="en-US" altLang="ko-KR" sz="900" dirty="0" err="1"/>
              <a:t>i</a:t>
            </a:r>
            <a:r>
              <a:rPr lang="en-US" altLang="ko-KR" sz="900" dirty="0"/>
              <a:t>], beats[</a:t>
            </a:r>
            <a:r>
              <a:rPr lang="en-US" altLang="ko-KR" sz="900" dirty="0" err="1"/>
              <a:t>i</a:t>
            </a:r>
            <a:r>
              <a:rPr lang="en-US" altLang="ko-KR" sz="900" dirty="0"/>
              <a:t>] * tempo);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    delay(tempo / 2); </a:t>
            </a:r>
          </a:p>
          <a:p>
            <a:r>
              <a:rPr lang="en-US" altLang="ko-KR" sz="900" dirty="0"/>
              <a:t>  }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776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50770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불꽃감지센서를 이용한 </a:t>
            </a:r>
            <a:r>
              <a:rPr lang="en-US" altLang="ko-KR" b="1" dirty="0" smtClean="0"/>
              <a:t>LED </a:t>
            </a:r>
            <a:r>
              <a:rPr lang="ko-KR" altLang="en-US" b="1" dirty="0" smtClean="0"/>
              <a:t>및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제어하기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불꽃감지 센서를 이용하여 </a:t>
            </a:r>
            <a:r>
              <a:rPr lang="en-US" altLang="ko-KR" sz="1400" dirty="0" smtClean="0">
                <a:latin typeface="+mn-ea"/>
              </a:rPr>
              <a:t>LED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ko-KR" altLang="en-US" sz="1400" dirty="0" err="1" smtClean="0">
                <a:latin typeface="+mn-ea"/>
              </a:rPr>
              <a:t>부저를</a:t>
            </a:r>
            <a:r>
              <a:rPr lang="ko-KR" altLang="en-US" sz="1400" dirty="0" smtClean="0">
                <a:latin typeface="+mn-ea"/>
              </a:rPr>
              <a:t> 제어합니다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06319" y="1175594"/>
            <a:ext cx="8135937" cy="105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불꽃감지 센서 사용하기</a:t>
            </a:r>
            <a:r>
              <a:rPr lang="ko-KR" altLang="en-US" sz="1400" dirty="0" smtClean="0">
                <a:solidFill>
                  <a:schemeClr val="accent6"/>
                </a:solidFill>
              </a:rPr>
              <a:t> </a:t>
            </a:r>
            <a:endParaRPr lang="en-US" altLang="ko-KR" sz="14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chemeClr val="accent6"/>
                </a:solidFill>
              </a:rPr>
              <a:t>아두이노</a:t>
            </a:r>
            <a:r>
              <a:rPr lang="ko-KR" altLang="en-US" sz="1400" dirty="0">
                <a:solidFill>
                  <a:schemeClr val="accent6"/>
                </a:solidFill>
              </a:rPr>
              <a:t> </a:t>
            </a:r>
            <a:r>
              <a:rPr lang="en-US" altLang="ko-KR" sz="1400" dirty="0">
                <a:solidFill>
                  <a:schemeClr val="accent6"/>
                </a:solidFill>
              </a:rPr>
              <a:t>UNO </a:t>
            </a:r>
            <a:r>
              <a:rPr lang="ko-KR" altLang="en-US" sz="1400" dirty="0">
                <a:solidFill>
                  <a:schemeClr val="accent6"/>
                </a:solidFill>
              </a:rPr>
              <a:t>보드 </a:t>
            </a:r>
            <a:r>
              <a:rPr lang="en-US" altLang="ko-KR" sz="1400" dirty="0">
                <a:solidFill>
                  <a:schemeClr val="accent6"/>
                </a:solidFill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</a:rPr>
              <a:t>혹은 기타 보드</a:t>
            </a:r>
            <a:r>
              <a:rPr lang="en-US" altLang="ko-KR" sz="1400" dirty="0" smtClean="0">
                <a:solidFill>
                  <a:schemeClr val="accent6"/>
                </a:solidFill>
              </a:rPr>
              <a:t>)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9218" name="Picture 2" descr="http://postfiles6.naver.net/MjAxNzA3MjFfMjU1/MDAxNTAwNjAxNzYyMDg2.qxquB1ibPTeTkPd-OBpbbiZmQrz_DecEj3Z9-qu1W8Mg.mUwwQZn3kkYQ4rcy3FI-TtMmLKEFl0nBm40ZlkxS4O8g.PNG.eduino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94" y="3561692"/>
            <a:ext cx="19431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6317" y="2438186"/>
            <a:ext cx="82229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불꽃 감지 센서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(Flame Sensor)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란 적외선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LED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를 통해 화재 시 연소 반응에 의해 불꽃에서 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파생되는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열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복사인 적외선 파장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(760nm ~ 110nm)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을 감지하여 아날로그 혹은 디지털 신호를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수신하는 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센서입니다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  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불꽃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감지 센서는 말 그대로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스파크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성 불꽃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근접거리에서의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발화체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감시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및 점화 장치의 점화 확인 등 불꽃감지가 가능한 센서입니다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 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근접한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거리의 불꽃만 감지되며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최대감지거리는 약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17cm~ 18cm 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정도입니다</a:t>
            </a:r>
            <a:endParaRPr lang="ko-KR" altLang="en-US" sz="14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6" y="4129575"/>
            <a:ext cx="73190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문화재 시설이나 중요 공공 시설에서 화재 감지용으로 사용되거나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산업용이나 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민간용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제품의 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고전압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릴레이 및 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브러쉬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접전 스위치에서 발생하는 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스파크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성 불꽃 및 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근접거리에서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발화체를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감시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점화장치의 점화 확인 등 불꽃감지가 가능한 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센서입니다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50770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불꽃감지센서를 이용한 </a:t>
            </a:r>
            <a:r>
              <a:rPr lang="en-US" altLang="ko-KR" b="1" dirty="0" smtClean="0"/>
              <a:t>LED </a:t>
            </a:r>
            <a:r>
              <a:rPr lang="ko-KR" altLang="en-US" b="1" dirty="0" smtClean="0"/>
              <a:t>및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제어하기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불꽃감지 센서를 이용하여 </a:t>
            </a:r>
            <a:r>
              <a:rPr lang="en-US" altLang="ko-KR" sz="1400" dirty="0" smtClean="0">
                <a:latin typeface="+mn-ea"/>
              </a:rPr>
              <a:t>LED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ko-KR" altLang="en-US" sz="1400" dirty="0" err="1" smtClean="0">
                <a:latin typeface="+mn-ea"/>
              </a:rPr>
              <a:t>부저를</a:t>
            </a:r>
            <a:r>
              <a:rPr lang="ko-KR" altLang="en-US" sz="1400" dirty="0" smtClean="0">
                <a:latin typeface="+mn-ea"/>
              </a:rPr>
              <a:t> 제어합니다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233488"/>
            <a:ext cx="8483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불꽃감지 센서를 이용하여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LED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부저를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제어합니다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불꽃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감지에서 불꽃이 감지되게 된다면 센서에서 측정되는 값이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OFF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에서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ON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으로 변하게 됩니다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 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불꽃감지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센서에 불꽃이 감지되면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LED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부저가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켜지게 되며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 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불꽃이 감지되지 않으면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LED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와 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</a:rPr>
              <a:t>부저가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꺼지게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됩니다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12290" name="Picture 2" descr="http://postfiles14.naver.net/MjAxNzA3MjFfMTMy/MDAxNTAwNjAyMjAzNzQ3.2VZvtZQcL8LLHLAAaBTLeWK4990I0YZf9Pgt8S1mRDQg.KYczxBz_1h-Y3iU8uKozAkImxkkM-p3cKcpITXGZZXUg.PNG.eduino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2547066"/>
            <a:ext cx="500062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0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50770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불꽃감지센서를 이용한 </a:t>
            </a:r>
            <a:r>
              <a:rPr lang="en-US" altLang="ko-KR" b="1" dirty="0" smtClean="0"/>
              <a:t>LED </a:t>
            </a:r>
            <a:r>
              <a:rPr lang="ko-KR" altLang="en-US" b="1" dirty="0" smtClean="0"/>
              <a:t>및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제어하기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불꽃감지 센서를 이용하여 </a:t>
            </a:r>
            <a:r>
              <a:rPr lang="en-US" altLang="ko-KR" sz="1400" dirty="0" smtClean="0">
                <a:latin typeface="+mn-ea"/>
              </a:rPr>
              <a:t>LED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ko-KR" altLang="en-US" sz="1400" dirty="0" err="1" smtClean="0">
                <a:latin typeface="+mn-ea"/>
              </a:rPr>
              <a:t>부저를</a:t>
            </a:r>
            <a:r>
              <a:rPr lang="ko-KR" altLang="en-US" sz="1400" dirty="0" smtClean="0">
                <a:latin typeface="+mn-ea"/>
              </a:rPr>
              <a:t> 제어합니다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0207" y="1204015"/>
            <a:ext cx="8933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led = 13;       // LED </a:t>
            </a:r>
            <a:r>
              <a:rPr lang="ko-KR" altLang="en-US" sz="1400" dirty="0">
                <a:latin typeface="+mn-ea"/>
              </a:rPr>
              <a:t>핀 번호 </a:t>
            </a:r>
            <a:r>
              <a:rPr lang="en-US" altLang="ko-KR" sz="1400" dirty="0">
                <a:latin typeface="+mn-ea"/>
              </a:rPr>
              <a:t>13</a:t>
            </a:r>
          </a:p>
          <a:p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buzzer = 6;     // BUZZER </a:t>
            </a:r>
            <a:r>
              <a:rPr lang="ko-KR" altLang="en-US" sz="1400" dirty="0">
                <a:latin typeface="+mn-ea"/>
              </a:rPr>
              <a:t>핀 번호 </a:t>
            </a:r>
            <a:r>
              <a:rPr lang="en-US" altLang="ko-KR" sz="1400" dirty="0">
                <a:latin typeface="+mn-ea"/>
              </a:rPr>
              <a:t>6</a:t>
            </a:r>
          </a:p>
          <a:p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flame = 2;      // </a:t>
            </a:r>
            <a:r>
              <a:rPr lang="ko-KR" altLang="en-US" sz="1400" dirty="0">
                <a:latin typeface="+mn-ea"/>
              </a:rPr>
              <a:t>불꽃감지 센서 핀 번호 </a:t>
            </a:r>
            <a:r>
              <a:rPr lang="en-US" altLang="ko-KR" sz="1400" dirty="0">
                <a:latin typeface="+mn-ea"/>
              </a:rPr>
              <a:t>2</a:t>
            </a:r>
          </a:p>
          <a:p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state = 0;      // </a:t>
            </a:r>
            <a:r>
              <a:rPr lang="ko-KR" altLang="en-US" sz="1400" dirty="0">
                <a:latin typeface="+mn-ea"/>
              </a:rPr>
              <a:t>불꽃감지 센서의 상태 값 저장 변수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void setup() {</a:t>
            </a: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err="1">
                <a:latin typeface="+mn-ea"/>
              </a:rPr>
              <a:t>pinMode</a:t>
            </a:r>
            <a:r>
              <a:rPr lang="en-US" altLang="ko-KR" sz="1400" dirty="0">
                <a:latin typeface="+mn-ea"/>
              </a:rPr>
              <a:t>(led, OUTPUT);    // LED</a:t>
            </a:r>
            <a:r>
              <a:rPr lang="ko-KR" altLang="en-US" sz="1400" dirty="0">
                <a:latin typeface="+mn-ea"/>
              </a:rPr>
              <a:t>를 출력으로 설정</a:t>
            </a:r>
          </a:p>
          <a:p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 err="1">
                <a:latin typeface="+mn-ea"/>
              </a:rPr>
              <a:t>pinMode</a:t>
            </a:r>
            <a:r>
              <a:rPr lang="en-US" altLang="ko-KR" sz="1400" dirty="0">
                <a:latin typeface="+mn-ea"/>
              </a:rPr>
              <a:t>(buzzer, OUTPUT); // BUZZER</a:t>
            </a:r>
            <a:r>
              <a:rPr lang="ko-KR" altLang="en-US" sz="1400" dirty="0">
                <a:latin typeface="+mn-ea"/>
              </a:rPr>
              <a:t>를 출력으로 설정</a:t>
            </a:r>
          </a:p>
          <a:p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 err="1">
                <a:latin typeface="+mn-ea"/>
              </a:rPr>
              <a:t>pinMode</a:t>
            </a:r>
            <a:r>
              <a:rPr lang="en-US" altLang="ko-KR" sz="1400" dirty="0">
                <a:latin typeface="+mn-ea"/>
              </a:rPr>
              <a:t>(flame, INPUT);   // </a:t>
            </a:r>
            <a:r>
              <a:rPr lang="ko-KR" altLang="en-US" sz="1400" dirty="0">
                <a:latin typeface="+mn-ea"/>
              </a:rPr>
              <a:t>불꽃 감지 센서를 입력으로 설정</a:t>
            </a:r>
          </a:p>
          <a:p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 err="1">
                <a:latin typeface="+mn-ea"/>
              </a:rPr>
              <a:t>Serial.begin</a:t>
            </a:r>
            <a:r>
              <a:rPr lang="en-US" altLang="ko-KR" sz="1400" dirty="0">
                <a:latin typeface="+mn-ea"/>
              </a:rPr>
              <a:t>(9600);      // </a:t>
            </a:r>
            <a:r>
              <a:rPr lang="ko-KR" altLang="en-US" sz="1400" dirty="0">
                <a:latin typeface="+mn-ea"/>
              </a:rPr>
              <a:t>시리얼 통신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속도는 </a:t>
            </a:r>
            <a:r>
              <a:rPr lang="en-US" altLang="ko-KR" sz="1400" dirty="0">
                <a:latin typeface="+mn-ea"/>
              </a:rPr>
              <a:t>9600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87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50770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불꽃감지센서를 이용한 </a:t>
            </a:r>
            <a:r>
              <a:rPr lang="en-US" altLang="ko-KR" b="1" dirty="0" smtClean="0"/>
              <a:t>LED </a:t>
            </a:r>
            <a:r>
              <a:rPr lang="ko-KR" altLang="en-US" b="1" dirty="0" smtClean="0"/>
              <a:t>및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제어하기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불꽃감지 센서를 이용하여 </a:t>
            </a:r>
            <a:r>
              <a:rPr lang="en-US" altLang="ko-KR" sz="1400" dirty="0" smtClean="0">
                <a:latin typeface="+mn-ea"/>
              </a:rPr>
              <a:t>LED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ko-KR" altLang="en-US" sz="1400" dirty="0" err="1" smtClean="0">
                <a:latin typeface="+mn-ea"/>
              </a:rPr>
              <a:t>부저를</a:t>
            </a:r>
            <a:r>
              <a:rPr lang="ko-KR" altLang="en-US" sz="1400" dirty="0" smtClean="0">
                <a:latin typeface="+mn-ea"/>
              </a:rPr>
              <a:t> 제어합니다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0207" y="1204015"/>
            <a:ext cx="893379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>
                <a:latin typeface="+mn-ea"/>
              </a:rPr>
              <a:t>loop() {</a:t>
            </a:r>
          </a:p>
          <a:p>
            <a:r>
              <a:rPr lang="en-US" altLang="ko-KR" sz="1400" dirty="0">
                <a:latin typeface="+mn-ea"/>
              </a:rPr>
              <a:t>  state = </a:t>
            </a:r>
            <a:r>
              <a:rPr lang="en-US" altLang="ko-KR" sz="1400" dirty="0" err="1">
                <a:latin typeface="+mn-ea"/>
              </a:rPr>
              <a:t>digitalRead</a:t>
            </a:r>
            <a:r>
              <a:rPr lang="en-US" altLang="ko-KR" sz="1400" dirty="0">
                <a:latin typeface="+mn-ea"/>
              </a:rPr>
              <a:t>(flame);   // </a:t>
            </a:r>
            <a:r>
              <a:rPr lang="ko-KR" altLang="en-US" sz="1400" dirty="0">
                <a:latin typeface="+mn-ea"/>
              </a:rPr>
              <a:t>불꽃 감지 </a:t>
            </a:r>
            <a:r>
              <a:rPr lang="ko-KR" altLang="en-US" sz="1400" dirty="0" err="1">
                <a:latin typeface="+mn-ea"/>
              </a:rPr>
              <a:t>센서값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입력받음</a:t>
            </a:r>
            <a:endParaRPr lang="ko-KR" altLang="en-US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 err="1">
                <a:latin typeface="+mn-ea"/>
              </a:rPr>
              <a:t>digitalWrite</a:t>
            </a:r>
            <a:r>
              <a:rPr lang="en-US" altLang="ko-KR" sz="1400" dirty="0">
                <a:latin typeface="+mn-ea"/>
              </a:rPr>
              <a:t>(led, LOW);       // </a:t>
            </a:r>
            <a:r>
              <a:rPr lang="ko-KR" altLang="en-US" sz="1400" dirty="0">
                <a:latin typeface="+mn-ea"/>
              </a:rPr>
              <a:t>초기 </a:t>
            </a:r>
            <a:r>
              <a:rPr lang="en-US" altLang="ko-KR" sz="1400" dirty="0">
                <a:latin typeface="+mn-ea"/>
              </a:rPr>
              <a:t>LED</a:t>
            </a:r>
            <a:r>
              <a:rPr lang="ko-KR" altLang="en-US" sz="1400" dirty="0">
                <a:latin typeface="+mn-ea"/>
              </a:rPr>
              <a:t>값을 </a:t>
            </a:r>
            <a:r>
              <a:rPr lang="en-US" altLang="ko-KR" sz="1400" dirty="0">
                <a:latin typeface="+mn-ea"/>
              </a:rPr>
              <a:t>0FF</a:t>
            </a:r>
            <a:r>
              <a:rPr lang="ko-KR" altLang="en-US" sz="1400" dirty="0">
                <a:latin typeface="+mn-ea"/>
              </a:rPr>
              <a:t>로 설정해주기</a:t>
            </a:r>
          </a:p>
          <a:p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 err="1">
                <a:latin typeface="+mn-ea"/>
              </a:rPr>
              <a:t>noTone</a:t>
            </a:r>
            <a:r>
              <a:rPr lang="en-US" altLang="ko-KR" sz="1400" dirty="0">
                <a:latin typeface="+mn-ea"/>
              </a:rPr>
              <a:t>(buzzer);               // </a:t>
            </a:r>
            <a:r>
              <a:rPr lang="ko-KR" altLang="en-US" sz="1400" dirty="0">
                <a:latin typeface="+mn-ea"/>
              </a:rPr>
              <a:t>초기에 </a:t>
            </a:r>
            <a:r>
              <a:rPr lang="en-US" altLang="ko-KR" sz="1400" dirty="0">
                <a:latin typeface="+mn-ea"/>
              </a:rPr>
              <a:t>BUZZER</a:t>
            </a:r>
            <a:r>
              <a:rPr lang="ko-KR" altLang="en-US" sz="1400" dirty="0">
                <a:latin typeface="+mn-ea"/>
              </a:rPr>
              <a:t>를 출력하지 않기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 </a:t>
            </a:r>
          </a:p>
          <a:p>
            <a:r>
              <a:rPr lang="en-US" altLang="ko-KR" sz="1400" dirty="0">
                <a:latin typeface="+mn-ea"/>
              </a:rPr>
              <a:t>  if (state == 0){              // </a:t>
            </a:r>
            <a:r>
              <a:rPr lang="ko-KR" altLang="en-US" sz="1400" dirty="0">
                <a:latin typeface="+mn-ea"/>
              </a:rPr>
              <a:t>불꽃감지 센서의 값이 </a:t>
            </a:r>
            <a:r>
              <a:rPr lang="en-US" altLang="ko-KR" sz="1400" dirty="0">
                <a:latin typeface="+mn-ea"/>
              </a:rPr>
              <a:t>0</a:t>
            </a:r>
            <a:r>
              <a:rPr lang="ko-KR" altLang="en-US" sz="1400" dirty="0" err="1">
                <a:latin typeface="+mn-ea"/>
              </a:rPr>
              <a:t>일때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불꽃이 감지 되었을 때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Serial.println</a:t>
            </a:r>
            <a:r>
              <a:rPr lang="en-US" altLang="ko-KR" sz="1400" dirty="0">
                <a:latin typeface="+mn-ea"/>
              </a:rPr>
              <a:t>("ON");       // </a:t>
            </a:r>
            <a:r>
              <a:rPr lang="ko-KR" altLang="en-US" sz="1400" dirty="0">
                <a:latin typeface="+mn-ea"/>
              </a:rPr>
              <a:t>시리얼 통신에 </a:t>
            </a:r>
            <a:r>
              <a:rPr lang="ko-KR" altLang="en-US" sz="1400" dirty="0" err="1">
                <a:latin typeface="+mn-ea"/>
              </a:rPr>
              <a:t>센서값</a:t>
            </a:r>
            <a:r>
              <a:rPr lang="ko-KR" altLang="en-US" sz="1400" dirty="0">
                <a:latin typeface="+mn-ea"/>
              </a:rPr>
              <a:t> 출력해 주기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digitalWrite</a:t>
            </a:r>
            <a:r>
              <a:rPr lang="en-US" altLang="ko-KR" sz="1400" dirty="0">
                <a:latin typeface="+mn-ea"/>
              </a:rPr>
              <a:t>(led, HIGH);    // LED ON</a:t>
            </a:r>
          </a:p>
          <a:p>
            <a:r>
              <a:rPr lang="en-US" altLang="ko-KR" sz="1400" dirty="0">
                <a:latin typeface="+mn-ea"/>
              </a:rPr>
              <a:t>    tone(buzzer, 500, 100);     // 500 - </a:t>
            </a:r>
            <a:r>
              <a:rPr lang="ko-KR" altLang="en-US" sz="1400" dirty="0">
                <a:latin typeface="+mn-ea"/>
              </a:rPr>
              <a:t>음의 높낮이</a:t>
            </a:r>
            <a:r>
              <a:rPr lang="en-US" altLang="ko-KR" sz="1400" dirty="0">
                <a:latin typeface="+mn-ea"/>
              </a:rPr>
              <a:t>, 100 - </a:t>
            </a:r>
            <a:r>
              <a:rPr lang="ko-KR" altLang="en-US" sz="1400" dirty="0" err="1">
                <a:latin typeface="+mn-ea"/>
              </a:rPr>
              <a:t>부저</a:t>
            </a:r>
            <a:r>
              <a:rPr lang="ko-KR" altLang="en-US" sz="1400" dirty="0">
                <a:latin typeface="+mn-ea"/>
              </a:rPr>
              <a:t> 지속 시간</a:t>
            </a:r>
          </a:p>
          <a:p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delay(100);                </a:t>
            </a:r>
          </a:p>
          <a:p>
            <a:r>
              <a:rPr lang="en-US" altLang="ko-KR" sz="1400" dirty="0">
                <a:latin typeface="+mn-ea"/>
              </a:rPr>
              <a:t>  }</a:t>
            </a:r>
          </a:p>
          <a:p>
            <a:r>
              <a:rPr lang="en-US" altLang="ko-KR" sz="1400" dirty="0">
                <a:latin typeface="+mn-ea"/>
              </a:rPr>
              <a:t>  else {                        // </a:t>
            </a:r>
            <a:r>
              <a:rPr lang="ko-KR" altLang="en-US" sz="1400" dirty="0">
                <a:latin typeface="+mn-ea"/>
              </a:rPr>
              <a:t>불꽃감지 센서의 값이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 err="1">
                <a:latin typeface="+mn-ea"/>
              </a:rPr>
              <a:t>일때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불꽃이 감지 되지 않았을 때</a:t>
            </a:r>
            <a:r>
              <a:rPr lang="en-US" altLang="ko-KR" sz="1400" dirty="0">
                <a:latin typeface="+mn-ea"/>
              </a:rPr>
              <a:t>)    </a:t>
            </a: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Serial.println</a:t>
            </a:r>
            <a:r>
              <a:rPr lang="en-US" altLang="ko-KR" sz="1400" dirty="0">
                <a:latin typeface="+mn-ea"/>
              </a:rPr>
              <a:t>("OFF");      // </a:t>
            </a:r>
            <a:r>
              <a:rPr lang="ko-KR" altLang="en-US" sz="1400" dirty="0">
                <a:latin typeface="+mn-ea"/>
              </a:rPr>
              <a:t>시리얼 통신에 </a:t>
            </a:r>
            <a:r>
              <a:rPr lang="ko-KR" altLang="en-US" sz="1400" dirty="0" err="1">
                <a:latin typeface="+mn-ea"/>
              </a:rPr>
              <a:t>센서값</a:t>
            </a:r>
            <a:r>
              <a:rPr lang="ko-KR" altLang="en-US" sz="1400" dirty="0">
                <a:latin typeface="+mn-ea"/>
              </a:rPr>
              <a:t> 출력해 주기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digitalWrite</a:t>
            </a:r>
            <a:r>
              <a:rPr lang="en-US" altLang="ko-KR" sz="1400" dirty="0">
                <a:latin typeface="+mn-ea"/>
              </a:rPr>
              <a:t>(led, LOW);     // LED OFF</a:t>
            </a: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noTone</a:t>
            </a:r>
            <a:r>
              <a:rPr lang="en-US" altLang="ko-KR" sz="1400" dirty="0">
                <a:latin typeface="+mn-ea"/>
              </a:rPr>
              <a:t>(buzzer);             // BUZZER OFF</a:t>
            </a:r>
          </a:p>
          <a:p>
            <a:r>
              <a:rPr lang="en-US" altLang="ko-KR" sz="1400" dirty="0">
                <a:latin typeface="+mn-ea"/>
              </a:rPr>
              <a:t>  }</a:t>
            </a:r>
          </a:p>
          <a:p>
            <a:r>
              <a:rPr lang="en-US" altLang="ko-KR" sz="1400" dirty="0">
                <a:latin typeface="+mn-ea"/>
              </a:rPr>
              <a:t>  delay(100);</a:t>
            </a: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2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50770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불꽃감지센서를 이용한 </a:t>
            </a:r>
            <a:r>
              <a:rPr lang="en-US" altLang="ko-KR" b="1" dirty="0" smtClean="0"/>
              <a:t>LED </a:t>
            </a:r>
            <a:r>
              <a:rPr lang="ko-KR" altLang="en-US" b="1" dirty="0" smtClean="0"/>
              <a:t>및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제어하기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불꽃감지 센서를 이용하여 </a:t>
            </a:r>
            <a:r>
              <a:rPr lang="en-US" altLang="ko-KR" sz="1400" dirty="0" smtClean="0">
                <a:latin typeface="+mn-ea"/>
              </a:rPr>
              <a:t>LED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ko-KR" altLang="en-US" sz="1400" dirty="0" err="1" smtClean="0">
                <a:latin typeface="+mn-ea"/>
              </a:rPr>
              <a:t>부저를</a:t>
            </a:r>
            <a:r>
              <a:rPr lang="ko-KR" altLang="en-US" sz="1400" dirty="0" smtClean="0">
                <a:latin typeface="+mn-ea"/>
              </a:rPr>
              <a:t> 제어합니다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14338" name="Picture 2" descr="http://postfiles10.naver.net/MjAxNzA3MjFfMjcx/MDAxNTAwNjAyNzIwNTY2.VIoOz7GhMp4PkV3ZkYDEzurZVUP5JSY0E7yoG-NBWOEg.X7exUCFoQcBUQ2sA7rnCalmjmtmfLagi4IQIbUnVCIYg.JPEG.eduino/%EC%84%BC%EC%84%9C%EA%B0%80_%EB%B6%88%EA%BD%83%EC%9D%84_%EA%B0%90%EC%A7%80_%ED%96%88%EC%9D%84_%EB%95%8C.JP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491313"/>
            <a:ext cx="736282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9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9941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smtClean="0"/>
              <a:t>버튼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기반의 버튼 사용 방법에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1026" name="Picture 2" descr="https://kocoafab.cc/data/1408130922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02" y="1480516"/>
            <a:ext cx="3936671" cy="360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5481" y="5082571"/>
            <a:ext cx="18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출처 </a:t>
            </a:r>
            <a:r>
              <a:rPr lang="en-US" altLang="ko-KR" sz="1200" dirty="0">
                <a:latin typeface="+mn-ea"/>
              </a:rPr>
              <a:t>: www.ntrexgo.com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18" y="1092358"/>
            <a:ext cx="86328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8F8E8E"/>
                </a:solidFill>
                <a:latin typeface="+mn-ea"/>
              </a:rPr>
              <a:t>푸쉬</a:t>
            </a:r>
            <a:r>
              <a:rPr lang="ko-KR" altLang="en-US" sz="1400" dirty="0">
                <a:solidFill>
                  <a:srgbClr val="8F8E8E"/>
                </a:solidFill>
                <a:latin typeface="+mn-ea"/>
              </a:rPr>
              <a:t> 버튼은 누르는 간단한 동작만으로 센서를 키거나 특정 값을 전달 할 수 있기 때문에 많이 사용합니다</a:t>
            </a:r>
            <a:r>
              <a:rPr lang="en-US" altLang="ko-KR" sz="1400" dirty="0">
                <a:solidFill>
                  <a:srgbClr val="8F8E8E"/>
                </a:solidFill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028" name="Picture 4" descr="https://kocoafab.cc/data/1408130922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32" y="3047883"/>
            <a:ext cx="4333087" cy="194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440654" y="4927828"/>
            <a:ext cx="185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Noto Sans KR"/>
              </a:rPr>
              <a:t>출처 </a:t>
            </a:r>
            <a:r>
              <a:rPr lang="en-US" altLang="ko-KR" sz="1400" dirty="0">
                <a:latin typeface="Noto Sans KR"/>
              </a:rPr>
              <a:t>: artrobot.co.kr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83173" y="5475936"/>
            <a:ext cx="85719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Noto Sans KR"/>
              </a:rPr>
              <a:t>이미 많은 부품이 </a:t>
            </a:r>
            <a:r>
              <a:rPr lang="ko-KR" altLang="en-US" sz="1400" dirty="0" err="1">
                <a:latin typeface="Noto Sans KR"/>
              </a:rPr>
              <a:t>푸쉬버튼이</a:t>
            </a:r>
            <a:r>
              <a:rPr lang="ko-KR" altLang="en-US" sz="1400" dirty="0">
                <a:latin typeface="Noto Sans KR"/>
              </a:rPr>
              <a:t> 부착된 상태로 나오고 있습니다</a:t>
            </a:r>
            <a:r>
              <a:rPr lang="en-US" altLang="ko-KR" sz="1400" dirty="0">
                <a:latin typeface="Noto Sans KR"/>
              </a:rPr>
              <a:t>. 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>
                <a:latin typeface="Noto Sans KR"/>
              </a:rPr>
              <a:t>위 오른쪽 부품은 </a:t>
            </a:r>
            <a:r>
              <a:rPr lang="ko-KR" altLang="en-US" sz="1400" dirty="0" err="1">
                <a:latin typeface="Noto Sans KR"/>
              </a:rPr>
              <a:t>아두이노</a:t>
            </a:r>
            <a:r>
              <a:rPr lang="ko-KR" altLang="en-US" sz="1400" dirty="0">
                <a:latin typeface="Noto Sans KR"/>
              </a:rPr>
              <a:t> </a:t>
            </a:r>
            <a:r>
              <a:rPr lang="ko-KR" altLang="en-US" sz="1400" dirty="0" err="1">
                <a:latin typeface="Noto Sans KR"/>
              </a:rPr>
              <a:t>에스폴라라는</a:t>
            </a:r>
            <a:r>
              <a:rPr lang="ko-KR" altLang="en-US" sz="1400" dirty="0">
                <a:latin typeface="Noto Sans KR"/>
              </a:rPr>
              <a:t> 제품으로 조이스틱과 기본 버튼이 부착되어 게임기로 활용 할 수 있습니다</a:t>
            </a:r>
            <a:r>
              <a:rPr lang="en-US" altLang="ko-KR" sz="1400" dirty="0">
                <a:latin typeface="Noto Sans KR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23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9941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smtClean="0"/>
              <a:t>버튼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푸시</a:t>
            </a:r>
            <a:r>
              <a:rPr lang="ko-KR" altLang="en-US" sz="1400" dirty="0" smtClean="0">
                <a:latin typeface="+mn-ea"/>
              </a:rPr>
              <a:t> 버튼으로 </a:t>
            </a:r>
            <a:r>
              <a:rPr lang="en-US" altLang="ko-KR" sz="1400" dirty="0" smtClean="0">
                <a:latin typeface="+mn-ea"/>
              </a:rPr>
              <a:t>LED</a:t>
            </a:r>
            <a:r>
              <a:rPr lang="ko-KR" altLang="en-US" sz="1400" dirty="0" smtClean="0">
                <a:latin typeface="+mn-ea"/>
              </a:rPr>
              <a:t>를 켭니다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206319" y="1175594"/>
            <a:ext cx="8135937" cy="105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/>
              <a:t>푸시</a:t>
            </a:r>
            <a:r>
              <a:rPr lang="ko-KR" altLang="en-US" sz="1400" dirty="0"/>
              <a:t> 버튼으로 </a:t>
            </a:r>
            <a:r>
              <a:rPr lang="en-US" altLang="ko-KR" sz="1400" dirty="0"/>
              <a:t>LED </a:t>
            </a:r>
            <a:r>
              <a:rPr lang="ko-KR" altLang="en-US" sz="1400" dirty="0"/>
              <a:t>켜기</a:t>
            </a:r>
            <a:r>
              <a:rPr lang="ko-KR" altLang="en-US" sz="1400" dirty="0">
                <a:solidFill>
                  <a:schemeClr val="accent6"/>
                </a:solidFill>
              </a:rPr>
              <a:t> </a:t>
            </a:r>
            <a:endParaRPr lang="en-US" altLang="ko-KR" sz="14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chemeClr val="accent6"/>
                </a:solidFill>
              </a:rPr>
              <a:t>아두이노</a:t>
            </a:r>
            <a:r>
              <a:rPr lang="ko-KR" altLang="en-US" sz="1400" dirty="0">
                <a:solidFill>
                  <a:schemeClr val="accent6"/>
                </a:solidFill>
              </a:rPr>
              <a:t> </a:t>
            </a:r>
            <a:r>
              <a:rPr lang="en-US" altLang="ko-KR" sz="1400" dirty="0">
                <a:solidFill>
                  <a:schemeClr val="accent6"/>
                </a:solidFill>
              </a:rPr>
              <a:t>UNO </a:t>
            </a:r>
            <a:r>
              <a:rPr lang="ko-KR" altLang="en-US" sz="1400" dirty="0">
                <a:solidFill>
                  <a:schemeClr val="accent6"/>
                </a:solidFill>
              </a:rPr>
              <a:t>보드 </a:t>
            </a:r>
            <a:r>
              <a:rPr lang="en-US" altLang="ko-KR" sz="1400" dirty="0">
                <a:solidFill>
                  <a:schemeClr val="accent6"/>
                </a:solidFill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</a:rPr>
              <a:t>혹은 기타 보드</a:t>
            </a:r>
            <a:r>
              <a:rPr lang="en-US" altLang="ko-KR" sz="1400" dirty="0" smtClean="0">
                <a:solidFill>
                  <a:schemeClr val="accent6"/>
                </a:solidFill>
              </a:rPr>
              <a:t>)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49698"/>
              </p:ext>
            </p:extLst>
          </p:nvPr>
        </p:nvGraphicFramePr>
        <p:xfrm>
          <a:off x="206319" y="2438186"/>
          <a:ext cx="3535364" cy="2112792"/>
        </p:xfrm>
        <a:graphic>
          <a:graphicData uri="http://schemas.openxmlformats.org/drawingml/2006/table">
            <a:tbl>
              <a:tblPr/>
              <a:tblGrid>
                <a:gridCol w="770588"/>
                <a:gridCol w="1394768"/>
                <a:gridCol w="1370008"/>
              </a:tblGrid>
              <a:tr h="26409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부품명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dirty="0" err="1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200" b="0" dirty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우노</a:t>
                      </a:r>
                      <a:r>
                        <a:rPr lang="ko-KR" altLang="en-US" sz="1200" b="0" dirty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R3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dirty="0" err="1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브레드보드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5mm LED 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200" b="0" dirty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330Ω </a:t>
                      </a:r>
                      <a:r>
                        <a:rPr lang="ko-KR" altLang="en-US" sz="1200" b="0" dirty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저항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10K</a:t>
                      </a:r>
                      <a:r>
                        <a:rPr lang="el-GR" sz="1200" b="0" dirty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Ω </a:t>
                      </a:r>
                      <a:r>
                        <a:rPr lang="ko-KR" altLang="en-US" sz="1200" b="0" dirty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저항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푸시 버튼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점퍼 케이블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6F6F6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3722" marR="73722" marT="36861" marB="36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https://kocoafab.cc/data/1408180538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96" y="2438186"/>
            <a:ext cx="4368522" cy="299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4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9941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smtClean="0"/>
              <a:t>버튼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푸시</a:t>
            </a:r>
            <a:r>
              <a:rPr lang="ko-KR" altLang="en-US" sz="1400" dirty="0" smtClean="0">
                <a:latin typeface="+mn-ea"/>
              </a:rPr>
              <a:t> 버튼으로 </a:t>
            </a:r>
            <a:r>
              <a:rPr lang="en-US" altLang="ko-KR" sz="1400" dirty="0" smtClean="0">
                <a:latin typeface="+mn-ea"/>
              </a:rPr>
              <a:t>LED</a:t>
            </a:r>
            <a:r>
              <a:rPr lang="ko-KR" altLang="en-US" sz="1400" dirty="0" smtClean="0">
                <a:latin typeface="+mn-ea"/>
              </a:rPr>
              <a:t>를 켭니다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092358"/>
            <a:ext cx="851337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/*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제목		</a:t>
            </a:r>
            <a:r>
              <a:rPr lang="en-US" altLang="ko-KR" sz="1000" dirty="0"/>
              <a:t>: Push button</a:t>
            </a:r>
            <a:r>
              <a:rPr lang="ko-KR" altLang="en-US" sz="1000" dirty="0"/>
              <a:t>으로 </a:t>
            </a:r>
            <a:r>
              <a:rPr lang="en-US" altLang="ko-KR" sz="1000" dirty="0"/>
              <a:t>LED </a:t>
            </a:r>
            <a:r>
              <a:rPr lang="ko-KR" altLang="en-US" sz="1000" dirty="0"/>
              <a:t>켜기</a:t>
            </a:r>
          </a:p>
          <a:p>
            <a:r>
              <a:rPr lang="ko-KR" altLang="en-US" sz="1000" dirty="0"/>
              <a:t> 내용		</a:t>
            </a:r>
            <a:r>
              <a:rPr lang="en-US" altLang="ko-KR" sz="1000" dirty="0"/>
              <a:t>: push button</a:t>
            </a:r>
            <a:r>
              <a:rPr lang="ko-KR" altLang="en-US" sz="1000" dirty="0"/>
              <a:t>으로 </a:t>
            </a:r>
            <a:r>
              <a:rPr lang="en-US" altLang="ko-KR" sz="1000" dirty="0"/>
              <a:t>LED</a:t>
            </a:r>
            <a:r>
              <a:rPr lang="ko-KR" altLang="en-US" sz="1000" dirty="0"/>
              <a:t>를 제어해 봅시다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*/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 push button</a:t>
            </a:r>
            <a:r>
              <a:rPr lang="ko-KR" altLang="en-US" sz="1000" dirty="0"/>
              <a:t>을 디지털 </a:t>
            </a:r>
            <a:r>
              <a:rPr lang="en-US" altLang="ko-KR" sz="1000" dirty="0"/>
              <a:t>2</a:t>
            </a:r>
            <a:r>
              <a:rPr lang="ko-KR" altLang="en-US" sz="1000" dirty="0"/>
              <a:t>번 핀에 연결합니다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button1Pin = 2; </a:t>
            </a:r>
          </a:p>
          <a:p>
            <a:r>
              <a:rPr lang="en-US" altLang="ko-KR" sz="1000" dirty="0"/>
              <a:t>// led</a:t>
            </a:r>
            <a:r>
              <a:rPr lang="ko-KR" altLang="en-US" sz="1000" dirty="0"/>
              <a:t>를 디지털 </a:t>
            </a:r>
            <a:r>
              <a:rPr lang="en-US" altLang="ko-KR" sz="1000" dirty="0"/>
              <a:t>13</a:t>
            </a:r>
            <a:r>
              <a:rPr lang="ko-KR" altLang="en-US" sz="1000" dirty="0"/>
              <a:t>번 핀에 연결합니다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ledPin</a:t>
            </a:r>
            <a:r>
              <a:rPr lang="en-US" altLang="ko-KR" sz="1000" dirty="0"/>
              <a:t> =  13;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 </a:t>
            </a:r>
            <a:r>
              <a:rPr lang="ko-KR" altLang="en-US" sz="1000" dirty="0" err="1"/>
              <a:t>실행시</a:t>
            </a:r>
            <a:r>
              <a:rPr lang="ko-KR" altLang="en-US" sz="1000" dirty="0"/>
              <a:t> 가장 먼저 호출되는 함수이며</a:t>
            </a:r>
            <a:r>
              <a:rPr lang="en-US" altLang="ko-KR" sz="1000" dirty="0"/>
              <a:t>, </a:t>
            </a:r>
            <a:r>
              <a:rPr lang="ko-KR" altLang="en-US" sz="1000" dirty="0"/>
              <a:t>최초 </a:t>
            </a:r>
            <a:r>
              <a:rPr lang="en-US" altLang="ko-KR" sz="1000" dirty="0"/>
              <a:t>1</a:t>
            </a:r>
            <a:r>
              <a:rPr lang="ko-KR" altLang="en-US" sz="1000" dirty="0"/>
              <a:t>회만 실행됩니다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void setup() {</a:t>
            </a:r>
          </a:p>
          <a:p>
            <a:r>
              <a:rPr lang="en-US" altLang="ko-KR" sz="1000" dirty="0"/>
              <a:t>	//2</a:t>
            </a:r>
            <a:r>
              <a:rPr lang="ko-KR" altLang="en-US" sz="1000" dirty="0"/>
              <a:t>번 핀을 입력 핀으로 설정합니다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pinMode</a:t>
            </a:r>
            <a:r>
              <a:rPr lang="en-US" altLang="ko-KR" sz="1000" dirty="0"/>
              <a:t>(button1Pin, INPUT);</a:t>
            </a:r>
          </a:p>
          <a:p>
            <a:r>
              <a:rPr lang="en-US" altLang="ko-KR" sz="1000" dirty="0"/>
              <a:t>	//13</a:t>
            </a:r>
            <a:r>
              <a:rPr lang="ko-KR" altLang="en-US" sz="1000" dirty="0"/>
              <a:t>번 핀을 출력 핀으로 설정합니다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pinMode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ledPin</a:t>
            </a:r>
            <a:r>
              <a:rPr lang="en-US" altLang="ko-KR" sz="1000" dirty="0"/>
              <a:t>, OUTPUT);	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 setup() </a:t>
            </a:r>
            <a:r>
              <a:rPr lang="ko-KR" altLang="en-US" sz="1000" dirty="0"/>
              <a:t>함수가 호출된 이후</a:t>
            </a:r>
            <a:r>
              <a:rPr lang="en-US" altLang="ko-KR" sz="1000" dirty="0"/>
              <a:t>, loop() </a:t>
            </a:r>
            <a:r>
              <a:rPr lang="ko-KR" altLang="en-US" sz="1000" dirty="0"/>
              <a:t>함수가 호출되며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// </a:t>
            </a:r>
            <a:r>
              <a:rPr lang="ko-KR" altLang="en-US" sz="1000" dirty="0"/>
              <a:t>블록 안의 코드를 무한히 반복 실행합니다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void loop() {</a:t>
            </a:r>
          </a:p>
          <a:p>
            <a:r>
              <a:rPr lang="en-US" altLang="ko-KR" sz="1000" dirty="0"/>
              <a:t>	// </a:t>
            </a:r>
            <a:r>
              <a:rPr lang="ko-KR" altLang="en-US" sz="1000" dirty="0"/>
              <a:t>버튼에서 읽어 올 디지털 값을 저장할 변수를 선언합니다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button1State;     </a:t>
            </a:r>
          </a:p>
          <a:p>
            <a:r>
              <a:rPr lang="en-US" altLang="ko-KR" sz="1000" dirty="0"/>
              <a:t>	// </a:t>
            </a:r>
            <a:r>
              <a:rPr lang="ko-KR" altLang="en-US" sz="1000" dirty="0"/>
              <a:t>버튼이 </a:t>
            </a:r>
            <a:r>
              <a:rPr lang="ko-KR" altLang="en-US" sz="1000" dirty="0" err="1"/>
              <a:t>눌렸는</a:t>
            </a:r>
            <a:r>
              <a:rPr lang="ko-KR" altLang="en-US" sz="1000" dirty="0"/>
              <a:t> 지 아닌지 버튼의 상태를 읽어와서 앞에 선언한 변수에 저장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button1State = </a:t>
            </a:r>
            <a:r>
              <a:rPr lang="en-US" altLang="ko-KR" sz="1000" dirty="0" err="1"/>
              <a:t>digitalRead</a:t>
            </a:r>
            <a:r>
              <a:rPr lang="en-US" altLang="ko-KR" sz="1000" dirty="0"/>
              <a:t>(button1Pin);    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                           </a:t>
            </a:r>
            <a:r>
              <a:rPr lang="en-US" altLang="ko-KR" sz="1000" dirty="0"/>
              <a:t>// </a:t>
            </a:r>
            <a:r>
              <a:rPr lang="ko-KR" altLang="en-US" sz="1000" dirty="0"/>
              <a:t>버튼이 눌렸다면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if(button1State == LOW){         </a:t>
            </a:r>
          </a:p>
          <a:p>
            <a:r>
              <a:rPr lang="en-US" altLang="ko-KR" sz="1000" dirty="0"/>
              <a:t>		// LED</a:t>
            </a:r>
            <a:r>
              <a:rPr lang="ko-KR" altLang="en-US" sz="1000" dirty="0"/>
              <a:t>를 </a:t>
            </a:r>
            <a:r>
              <a:rPr lang="en-US" altLang="ko-KR" sz="1000" dirty="0"/>
              <a:t>ON </a:t>
            </a:r>
            <a:r>
              <a:rPr lang="ko-KR" altLang="en-US" sz="1000" dirty="0"/>
              <a:t>시킵니다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ledPin</a:t>
            </a:r>
            <a:r>
              <a:rPr lang="en-US" altLang="ko-KR" sz="1000" dirty="0"/>
              <a:t>, HIGH);    </a:t>
            </a:r>
          </a:p>
          <a:p>
            <a:r>
              <a:rPr lang="en-US" altLang="ko-KR" sz="1000" dirty="0"/>
              <a:t>	} </a:t>
            </a:r>
          </a:p>
          <a:p>
            <a:r>
              <a:rPr lang="en-US" altLang="ko-KR" sz="1000" dirty="0"/>
              <a:t>	// </a:t>
            </a:r>
            <a:r>
              <a:rPr lang="ko-KR" altLang="en-US" sz="1000" dirty="0"/>
              <a:t>버튼이 눌리지 않았다면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else{         </a:t>
            </a:r>
          </a:p>
          <a:p>
            <a:r>
              <a:rPr lang="en-US" altLang="ko-KR" sz="1000" dirty="0"/>
              <a:t>		//LED</a:t>
            </a:r>
            <a:r>
              <a:rPr lang="ko-KR" altLang="en-US" sz="1000" dirty="0"/>
              <a:t>를 </a:t>
            </a:r>
            <a:r>
              <a:rPr lang="en-US" altLang="ko-KR" sz="1000" dirty="0"/>
              <a:t>OFF </a:t>
            </a:r>
            <a:r>
              <a:rPr lang="ko-KR" altLang="en-US" sz="1000" dirty="0"/>
              <a:t>시킵니다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ledPin</a:t>
            </a:r>
            <a:r>
              <a:rPr lang="en-US" altLang="ko-KR" sz="1000" dirty="0"/>
              <a:t>, LOW);      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834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9941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smtClean="0"/>
              <a:t>버튼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푸시</a:t>
            </a:r>
            <a:r>
              <a:rPr lang="ko-KR" altLang="en-US" sz="1400" dirty="0" smtClean="0">
                <a:latin typeface="+mn-ea"/>
              </a:rPr>
              <a:t> 버튼으로 </a:t>
            </a:r>
            <a:r>
              <a:rPr lang="en-US" altLang="ko-KR" sz="1400" dirty="0" smtClean="0">
                <a:latin typeface="+mn-ea"/>
              </a:rPr>
              <a:t>LED</a:t>
            </a:r>
            <a:r>
              <a:rPr lang="ko-KR" altLang="en-US" sz="1400" dirty="0" smtClean="0">
                <a:latin typeface="+mn-ea"/>
              </a:rPr>
              <a:t>를 켭니다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6319" y="1152683"/>
            <a:ext cx="7991750" cy="32316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// push button을 디지털 2번 핀에 연결합니다.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button1Pin = 2;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// led를 디지털 13번 핀에 연결합니다.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ledPin = 13;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//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실행시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가장 먼저 호출되는 함수이며, 최초 1회만 실행됩니다.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void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setup() {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//2번 핀을 입력 핀으로 설정합니다.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pinMode(button1Pin, INPUT);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//13번 핀을 출력 핀으로 설정합니다.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pinMode(ledPin, OUTPUT);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각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핀번호를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담을 변수를 선언합니다. 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</a:b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푸시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버튼과 연결된 핀은 입력용으로 사용할 것이기 때문에 pinMode( )안에 INPUT이라고 적습니다.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756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9941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smtClean="0"/>
              <a:t>버튼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푸시</a:t>
            </a:r>
            <a:r>
              <a:rPr lang="ko-KR" altLang="en-US" sz="1400" dirty="0" smtClean="0">
                <a:latin typeface="+mn-ea"/>
              </a:rPr>
              <a:t> 버튼으로 </a:t>
            </a:r>
            <a:r>
              <a:rPr lang="en-US" altLang="ko-KR" sz="1400" dirty="0" smtClean="0">
                <a:latin typeface="+mn-ea"/>
              </a:rPr>
              <a:t>LED</a:t>
            </a:r>
            <a:r>
              <a:rPr lang="ko-KR" altLang="en-US" sz="1400" dirty="0" smtClean="0">
                <a:latin typeface="+mn-ea"/>
              </a:rPr>
              <a:t>를 켭니다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9" y="1293813"/>
            <a:ext cx="84836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// setup() </a:t>
            </a:r>
            <a:r>
              <a:rPr lang="ko-KR" altLang="en-US" sz="1400" dirty="0">
                <a:latin typeface="+mn-ea"/>
              </a:rPr>
              <a:t>함수가 호출된 이후</a:t>
            </a:r>
            <a:r>
              <a:rPr lang="en-US" altLang="ko-KR" sz="1400" dirty="0">
                <a:latin typeface="+mn-ea"/>
              </a:rPr>
              <a:t>, loop() </a:t>
            </a:r>
            <a:r>
              <a:rPr lang="ko-KR" altLang="en-US" sz="1400" dirty="0">
                <a:latin typeface="+mn-ea"/>
              </a:rPr>
              <a:t>함수가 호출되며</a:t>
            </a:r>
            <a:r>
              <a:rPr lang="en-US" altLang="ko-KR" sz="1400" dirty="0">
                <a:latin typeface="+mn-ea"/>
              </a:rPr>
              <a:t>,</a:t>
            </a: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블록 안의 코드를 무한히 반복 실행합니다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void loop() {</a:t>
            </a:r>
          </a:p>
          <a:p>
            <a:r>
              <a:rPr lang="en-US" altLang="ko-KR" sz="1400" dirty="0">
                <a:latin typeface="+mn-ea"/>
              </a:rPr>
              <a:t>  // </a:t>
            </a:r>
            <a:r>
              <a:rPr lang="ko-KR" altLang="en-US" sz="1400" dirty="0">
                <a:latin typeface="+mn-ea"/>
              </a:rPr>
              <a:t>버튼에서 읽어 올 디지털 값을 저장할 변수를 선언합니다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button1State;     </a:t>
            </a:r>
          </a:p>
          <a:p>
            <a:r>
              <a:rPr lang="en-US" altLang="ko-KR" sz="1400" dirty="0">
                <a:latin typeface="+mn-ea"/>
              </a:rPr>
              <a:t>  // </a:t>
            </a:r>
            <a:r>
              <a:rPr lang="ko-KR" altLang="en-US" sz="1400" dirty="0">
                <a:latin typeface="+mn-ea"/>
              </a:rPr>
              <a:t>버튼이 </a:t>
            </a:r>
            <a:r>
              <a:rPr lang="ko-KR" altLang="en-US" sz="1400" dirty="0" err="1">
                <a:latin typeface="+mn-ea"/>
              </a:rPr>
              <a:t>눌렸는</a:t>
            </a:r>
            <a:r>
              <a:rPr lang="ko-KR" altLang="en-US" sz="1400" dirty="0">
                <a:latin typeface="+mn-ea"/>
              </a:rPr>
              <a:t> 지 아닌지 버튼의 상태를 읽어와서 앞에 선언한 변수에 저장</a:t>
            </a:r>
          </a:p>
          <a:p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button1State = </a:t>
            </a:r>
            <a:r>
              <a:rPr lang="en-US" altLang="ko-KR" sz="1400" dirty="0" err="1">
                <a:latin typeface="+mn-ea"/>
              </a:rPr>
              <a:t>digitalRead</a:t>
            </a:r>
            <a:r>
              <a:rPr lang="en-US" altLang="ko-KR" sz="1400" dirty="0">
                <a:latin typeface="+mn-ea"/>
              </a:rPr>
              <a:t>(button1Pin);    </a:t>
            </a:r>
          </a:p>
          <a:p>
            <a:r>
              <a:rPr lang="en-US" altLang="ko-KR" sz="1400" dirty="0">
                <a:latin typeface="+mn-ea"/>
              </a:rPr>
              <a:t>    </a:t>
            </a:r>
          </a:p>
          <a:p>
            <a:r>
              <a:rPr lang="en-US" altLang="ko-KR" sz="1400" dirty="0">
                <a:latin typeface="+mn-ea"/>
              </a:rPr>
              <a:t>    // </a:t>
            </a:r>
            <a:r>
              <a:rPr lang="ko-KR" altLang="en-US" sz="1400" dirty="0">
                <a:latin typeface="+mn-ea"/>
              </a:rPr>
              <a:t>버튼이 눌렸다면</a:t>
            </a:r>
          </a:p>
          <a:p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if(button1State == LOW){         </a:t>
            </a:r>
          </a:p>
          <a:p>
            <a:r>
              <a:rPr lang="en-US" altLang="ko-KR" sz="1400" dirty="0">
                <a:latin typeface="+mn-ea"/>
              </a:rPr>
              <a:t>    // LED</a:t>
            </a:r>
            <a:r>
              <a:rPr lang="ko-KR" altLang="en-US" sz="1400" dirty="0">
                <a:latin typeface="+mn-ea"/>
              </a:rPr>
              <a:t>를 </a:t>
            </a:r>
            <a:r>
              <a:rPr lang="en-US" altLang="ko-KR" sz="1400" dirty="0">
                <a:latin typeface="+mn-ea"/>
              </a:rPr>
              <a:t>ON </a:t>
            </a:r>
            <a:r>
              <a:rPr lang="ko-KR" altLang="en-US" sz="1400" dirty="0">
                <a:latin typeface="+mn-ea"/>
              </a:rPr>
              <a:t>시킵니다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digitalWrite</a:t>
            </a:r>
            <a:r>
              <a:rPr lang="en-US" altLang="ko-KR" sz="1400" dirty="0">
                <a:latin typeface="+mn-ea"/>
              </a:rPr>
              <a:t> (</a:t>
            </a:r>
            <a:r>
              <a:rPr lang="en-US" altLang="ko-KR" sz="1400" dirty="0" err="1">
                <a:latin typeface="+mn-ea"/>
              </a:rPr>
              <a:t>ledPin</a:t>
            </a:r>
            <a:r>
              <a:rPr lang="en-US" altLang="ko-KR" sz="1400" dirty="0">
                <a:latin typeface="+mn-ea"/>
              </a:rPr>
              <a:t>, HIGH);    </a:t>
            </a:r>
          </a:p>
          <a:p>
            <a:r>
              <a:rPr lang="en-US" altLang="ko-KR" sz="1400" dirty="0">
                <a:latin typeface="+mn-ea"/>
              </a:rPr>
              <a:t>  } </a:t>
            </a:r>
          </a:p>
          <a:p>
            <a:r>
              <a:rPr lang="en-US" altLang="ko-KR" sz="1400" dirty="0">
                <a:latin typeface="+mn-ea"/>
              </a:rPr>
              <a:t>  // </a:t>
            </a:r>
            <a:r>
              <a:rPr lang="ko-KR" altLang="en-US" sz="1400" dirty="0">
                <a:latin typeface="+mn-ea"/>
              </a:rPr>
              <a:t>버튼이 눌리지 않았다면</a:t>
            </a:r>
          </a:p>
          <a:p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else{         </a:t>
            </a:r>
          </a:p>
          <a:p>
            <a:r>
              <a:rPr lang="en-US" altLang="ko-KR" sz="1400" dirty="0">
                <a:latin typeface="+mn-ea"/>
              </a:rPr>
              <a:t>    //LED</a:t>
            </a:r>
            <a:r>
              <a:rPr lang="ko-KR" altLang="en-US" sz="1400" dirty="0">
                <a:latin typeface="+mn-ea"/>
              </a:rPr>
              <a:t>를 </a:t>
            </a:r>
            <a:r>
              <a:rPr lang="en-US" altLang="ko-KR" sz="1400" dirty="0">
                <a:latin typeface="+mn-ea"/>
              </a:rPr>
              <a:t>OFF </a:t>
            </a:r>
            <a:r>
              <a:rPr lang="ko-KR" altLang="en-US" sz="1400" dirty="0">
                <a:latin typeface="+mn-ea"/>
              </a:rPr>
              <a:t>시킵니다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digitalWrite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ledPin</a:t>
            </a:r>
            <a:r>
              <a:rPr lang="en-US" altLang="ko-KR" sz="1400" dirty="0">
                <a:latin typeface="+mn-ea"/>
              </a:rPr>
              <a:t>, LOW);      </a:t>
            </a:r>
          </a:p>
          <a:p>
            <a:r>
              <a:rPr lang="en-US" altLang="ko-KR" sz="1400" dirty="0">
                <a:latin typeface="+mn-ea"/>
              </a:rPr>
              <a:t>  }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r>
              <a:rPr lang="en-US" altLang="ko-KR" sz="1400" dirty="0">
                <a:latin typeface="+mn-ea"/>
              </a:rPr>
              <a:t>if </a:t>
            </a:r>
            <a:r>
              <a:rPr lang="ko-KR" altLang="en-US" sz="1400" dirty="0">
                <a:latin typeface="+mn-ea"/>
              </a:rPr>
              <a:t>구문을 사용해서 </a:t>
            </a:r>
            <a:r>
              <a:rPr lang="ko-KR" altLang="en-US" sz="1400" dirty="0" err="1">
                <a:latin typeface="+mn-ea"/>
              </a:rPr>
              <a:t>푸시버튼과</a:t>
            </a:r>
            <a:r>
              <a:rPr lang="ko-KR" altLang="en-US" sz="1400" dirty="0">
                <a:latin typeface="+mn-ea"/>
              </a:rPr>
              <a:t> 연결된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 err="1">
                <a:latin typeface="+mn-ea"/>
              </a:rPr>
              <a:t>번핀에서</a:t>
            </a:r>
            <a:r>
              <a:rPr lang="ko-KR" altLang="en-US" sz="1400" dirty="0">
                <a:latin typeface="+mn-ea"/>
              </a:rPr>
              <a:t> 읽어온 디지털 값이 </a:t>
            </a:r>
            <a:r>
              <a:rPr lang="en-US" altLang="ko-KR" sz="1400" dirty="0">
                <a:latin typeface="+mn-ea"/>
              </a:rPr>
              <a:t>LOW</a:t>
            </a:r>
            <a:r>
              <a:rPr lang="ko-KR" altLang="en-US" sz="1400" dirty="0">
                <a:latin typeface="+mn-ea"/>
              </a:rPr>
              <a:t>이면</a:t>
            </a:r>
          </a:p>
          <a:p>
            <a:r>
              <a:rPr lang="en-US" altLang="ko-KR" sz="1400" dirty="0">
                <a:latin typeface="+mn-ea"/>
              </a:rPr>
              <a:t>LED</a:t>
            </a:r>
            <a:r>
              <a:rPr lang="ko-KR" altLang="en-US" sz="1400" dirty="0">
                <a:latin typeface="+mn-ea"/>
              </a:rPr>
              <a:t>를 킵니다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버튼을 누르면 </a:t>
            </a:r>
            <a:r>
              <a:rPr lang="en-US" altLang="ko-KR" sz="1400" dirty="0">
                <a:latin typeface="+mn-ea"/>
              </a:rPr>
              <a:t>LED</a:t>
            </a:r>
            <a:r>
              <a:rPr lang="ko-KR" altLang="en-US" sz="1400" dirty="0">
                <a:latin typeface="+mn-ea"/>
              </a:rPr>
              <a:t>가 켜집니다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그렇지 않으면 </a:t>
            </a:r>
            <a:r>
              <a:rPr lang="en-US" altLang="ko-KR" sz="1400" dirty="0">
                <a:latin typeface="+mn-ea"/>
              </a:rPr>
              <a:t>(HIGH </a:t>
            </a:r>
            <a:r>
              <a:rPr lang="ko-KR" altLang="en-US" sz="1400" dirty="0">
                <a:latin typeface="+mn-ea"/>
              </a:rPr>
              <a:t>값을 읽어오면</a:t>
            </a:r>
            <a:r>
              <a:rPr lang="en-US" altLang="ko-KR" sz="1400" dirty="0">
                <a:latin typeface="+mn-ea"/>
              </a:rPr>
              <a:t>) LED</a:t>
            </a:r>
            <a:r>
              <a:rPr lang="ko-KR" altLang="en-US" sz="1400" dirty="0">
                <a:latin typeface="+mn-ea"/>
              </a:rPr>
              <a:t>를 끕니다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30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9941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부저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피에조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부저를</a:t>
            </a:r>
            <a:r>
              <a:rPr lang="ko-KR" altLang="en-US" sz="1400" dirty="0" smtClean="0">
                <a:latin typeface="+mn-ea"/>
              </a:rPr>
              <a:t> 활용하여 소리를 </a:t>
            </a:r>
            <a:r>
              <a:rPr lang="ko-KR" altLang="en-US" sz="1400" dirty="0" smtClean="0">
                <a:latin typeface="+mn-ea"/>
              </a:rPr>
              <a:t>출력합니다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206319" y="1175594"/>
            <a:ext cx="8135937" cy="105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피에조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부저</a:t>
            </a:r>
            <a:r>
              <a:rPr lang="ko-KR" altLang="en-US" sz="1400" dirty="0" smtClean="0"/>
              <a:t> 사용하기</a:t>
            </a:r>
            <a:r>
              <a:rPr lang="ko-KR" altLang="en-US" sz="1400" dirty="0" smtClean="0">
                <a:solidFill>
                  <a:schemeClr val="accent6"/>
                </a:solidFill>
              </a:rPr>
              <a:t> </a:t>
            </a:r>
            <a:endParaRPr lang="en-US" altLang="ko-KR" sz="14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chemeClr val="accent6"/>
                </a:solidFill>
              </a:rPr>
              <a:t>아두이노</a:t>
            </a:r>
            <a:r>
              <a:rPr lang="ko-KR" altLang="en-US" sz="1400" dirty="0">
                <a:solidFill>
                  <a:schemeClr val="accent6"/>
                </a:solidFill>
              </a:rPr>
              <a:t> </a:t>
            </a:r>
            <a:r>
              <a:rPr lang="en-US" altLang="ko-KR" sz="1400" dirty="0">
                <a:solidFill>
                  <a:schemeClr val="accent6"/>
                </a:solidFill>
              </a:rPr>
              <a:t>UNO </a:t>
            </a:r>
            <a:r>
              <a:rPr lang="ko-KR" altLang="en-US" sz="1400" dirty="0">
                <a:solidFill>
                  <a:schemeClr val="accent6"/>
                </a:solidFill>
              </a:rPr>
              <a:t>보드 </a:t>
            </a:r>
            <a:r>
              <a:rPr lang="en-US" altLang="ko-KR" sz="1400" dirty="0">
                <a:solidFill>
                  <a:schemeClr val="accent6"/>
                </a:solidFill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</a:rPr>
              <a:t>혹은 기타 보드</a:t>
            </a:r>
            <a:r>
              <a:rPr lang="en-US" altLang="ko-KR" sz="1400" dirty="0" smtClean="0">
                <a:solidFill>
                  <a:schemeClr val="accent6"/>
                </a:solidFill>
              </a:rPr>
              <a:t>)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8" y="2438186"/>
            <a:ext cx="82334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+mn-ea"/>
              </a:rPr>
              <a:t>피에조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부저는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아두이노를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사용할때</a:t>
            </a:r>
            <a:r>
              <a:rPr lang="ko-KR" altLang="en-US" sz="1400" dirty="0">
                <a:latin typeface="+mn-ea"/>
              </a:rPr>
              <a:t> 간단히 소리를 낼 수 있는 </a:t>
            </a:r>
            <a:r>
              <a:rPr lang="ko-KR" altLang="en-US" sz="1400" dirty="0" err="1">
                <a:latin typeface="+mn-ea"/>
              </a:rPr>
              <a:t>자그만한</a:t>
            </a:r>
            <a:r>
              <a:rPr lang="ko-KR" altLang="en-US" sz="1400" dirty="0">
                <a:latin typeface="+mn-ea"/>
              </a:rPr>
              <a:t> 모듈입니다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ko-KR" altLang="en-US" sz="1400" dirty="0" err="1"/>
              <a:t>부저는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압전효과에</a:t>
            </a:r>
            <a:r>
              <a:rPr lang="ko-KR" altLang="en-US" sz="1400" dirty="0"/>
              <a:t> 의해서 음향을 출력하는 전자 부품으로</a:t>
            </a:r>
            <a:r>
              <a:rPr lang="en-US" altLang="ko-KR" sz="1400" dirty="0"/>
              <a:t>, </a:t>
            </a:r>
            <a:r>
              <a:rPr lang="ko-KR" altLang="en-US" sz="1400" dirty="0" smtClean="0"/>
              <a:t>수많은 </a:t>
            </a:r>
            <a:r>
              <a:rPr lang="ko-KR" altLang="en-US" sz="1400" dirty="0"/>
              <a:t>전자기기에서 경고음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알람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멜로디등의</a:t>
            </a:r>
            <a:r>
              <a:rPr lang="ko-KR" altLang="en-US" sz="1400" dirty="0"/>
              <a:t> 소리를 낼 때 주로 사용이 됩니다</a:t>
            </a:r>
            <a:r>
              <a:rPr lang="en-US" altLang="ko-KR" sz="1400" dirty="0"/>
              <a:t>.</a:t>
            </a:r>
            <a:r>
              <a:rPr lang="ko-KR" altLang="en-US" sz="1400" dirty="0"/>
              <a:t> 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err="1" smtClean="0">
                <a:latin typeface="+mn-ea"/>
              </a:rPr>
              <a:t>피에조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부저는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피에조</a:t>
            </a:r>
            <a:r>
              <a:rPr lang="ko-KR" altLang="en-US" sz="1400" dirty="0">
                <a:latin typeface="+mn-ea"/>
              </a:rPr>
              <a:t> 효과를 이용하여 소리를 내는데 전압을 걸어주면 얇은 막의 미세한 떨림으로 소리를 내게 됩니다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ko-KR" altLang="en-US" sz="1400" dirty="0" err="1">
                <a:latin typeface="+mn-ea"/>
              </a:rPr>
              <a:t>피에조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부저의</a:t>
            </a:r>
            <a:r>
              <a:rPr lang="ko-KR" altLang="en-US" sz="1400" dirty="0">
                <a:latin typeface="+mn-ea"/>
              </a:rPr>
              <a:t> 원리는 단순하더라도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만</a:t>
            </a:r>
            <a:r>
              <a:rPr lang="en-US" altLang="ko-KR" sz="1400" dirty="0">
                <a:latin typeface="+mn-ea"/>
              </a:rPr>
              <a:t>Hz</a:t>
            </a:r>
            <a:r>
              <a:rPr lang="ko-KR" altLang="en-US" sz="1400" dirty="0">
                <a:latin typeface="+mn-ea"/>
              </a:rPr>
              <a:t>이상의 초음파를 출력할 수 있기 때문에 다양하게 사용이 가능합니다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ko-KR" altLang="en-US" sz="1400" dirty="0">
                <a:latin typeface="+mn-ea"/>
              </a:rPr>
              <a:t>　</a:t>
            </a:r>
          </a:p>
          <a:p>
            <a:r>
              <a:rPr lang="ko-KR" altLang="en-US" sz="1400" dirty="0" smtClean="0">
                <a:latin typeface="+mn-ea"/>
              </a:rPr>
              <a:t>주파수에 </a:t>
            </a:r>
            <a:r>
              <a:rPr lang="ko-KR" altLang="en-US" sz="1400" dirty="0">
                <a:latin typeface="+mn-ea"/>
              </a:rPr>
              <a:t>맞게 </a:t>
            </a:r>
            <a:r>
              <a:rPr lang="ko-KR" altLang="en-US" sz="1400" dirty="0" err="1">
                <a:latin typeface="+mn-ea"/>
              </a:rPr>
              <a:t>피에조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부저에</a:t>
            </a:r>
            <a:r>
              <a:rPr lang="ko-KR" altLang="en-US" sz="1400" dirty="0">
                <a:latin typeface="+mn-ea"/>
              </a:rPr>
              <a:t> 신호를 준다면 </a:t>
            </a:r>
            <a:r>
              <a:rPr lang="ko-KR" altLang="en-US" sz="1400" dirty="0" err="1">
                <a:latin typeface="+mn-ea"/>
              </a:rPr>
              <a:t>피에조부저에서는</a:t>
            </a:r>
            <a:r>
              <a:rPr lang="ko-KR" altLang="en-US" sz="1400" dirty="0">
                <a:latin typeface="+mn-ea"/>
              </a:rPr>
              <a:t> 그에 맞는 옥타브 음계가 출력됩니다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피에조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부저의</a:t>
            </a:r>
            <a:r>
              <a:rPr lang="ko-KR" altLang="en-US" sz="1400" dirty="0"/>
              <a:t> 소리는 악기와 비교했을 때 듣기에는 썩 아름답지는 못해도 적절히 주파수만 맞춰준다면 나름 괜찮은 멜로디를 표현할 수 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b="0" i="0" dirty="0">
              <a:effectLst/>
              <a:latin typeface="+mn-ea"/>
            </a:endParaRPr>
          </a:p>
          <a:p>
            <a:r>
              <a:rPr lang="ko-KR" altLang="en-US" sz="1400" dirty="0" err="1" smtClean="0"/>
              <a:t>피에조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부저는</a:t>
            </a:r>
            <a:r>
              <a:rPr lang="ko-KR" altLang="en-US" sz="1400" dirty="0"/>
              <a:t> 극성이 </a:t>
            </a:r>
            <a:r>
              <a:rPr lang="ko-KR" altLang="en-US" sz="1400" dirty="0" smtClean="0"/>
              <a:t>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핀이 </a:t>
            </a:r>
            <a:r>
              <a:rPr lang="ko-KR" altLang="en-US" sz="1400" dirty="0" err="1"/>
              <a:t>긴쪽이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/>
              <a:t>이고 </a:t>
            </a:r>
            <a:r>
              <a:rPr lang="ko-KR" altLang="en-US" sz="1400" dirty="0" err="1"/>
              <a:t>짧은쪽이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 smtClean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ko-KR" altLang="en-US" sz="1400" dirty="0" err="1"/>
              <a:t>짧은쪽은</a:t>
            </a:r>
            <a:r>
              <a:rPr lang="ko-KR" altLang="en-US" sz="1400" dirty="0"/>
              <a:t> </a:t>
            </a:r>
            <a:r>
              <a:rPr lang="en-US" altLang="ko-KR" sz="1400" dirty="0"/>
              <a:t>GND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긴쪽은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디지털 단자에 </a:t>
            </a:r>
            <a:r>
              <a:rPr lang="ko-KR" altLang="en-US" sz="1400" dirty="0" smtClean="0"/>
              <a:t>연결합니다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56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9941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부저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피에조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부저를</a:t>
            </a:r>
            <a:r>
              <a:rPr lang="ko-KR" altLang="en-US" sz="1400" dirty="0" smtClean="0">
                <a:latin typeface="+mn-ea"/>
              </a:rPr>
              <a:t> 활용하여 소리를 </a:t>
            </a:r>
            <a:r>
              <a:rPr lang="ko-KR" altLang="en-US" sz="1400" dirty="0" smtClean="0">
                <a:latin typeface="+mn-ea"/>
              </a:rPr>
              <a:t>출력합니다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206319" y="1175594"/>
            <a:ext cx="8135937" cy="105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피에조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부저</a:t>
            </a:r>
            <a:r>
              <a:rPr lang="ko-KR" altLang="en-US" sz="1400" dirty="0" smtClean="0"/>
              <a:t> 사용하기</a:t>
            </a:r>
            <a:r>
              <a:rPr lang="ko-KR" altLang="en-US" sz="1400" dirty="0" smtClean="0">
                <a:solidFill>
                  <a:schemeClr val="accent6"/>
                </a:solidFill>
              </a:rPr>
              <a:t> </a:t>
            </a:r>
            <a:endParaRPr lang="en-US" altLang="ko-KR" sz="14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chemeClr val="accent6"/>
                </a:solidFill>
              </a:rPr>
              <a:t>아두이노</a:t>
            </a:r>
            <a:r>
              <a:rPr lang="ko-KR" altLang="en-US" sz="1400" dirty="0">
                <a:solidFill>
                  <a:schemeClr val="accent6"/>
                </a:solidFill>
              </a:rPr>
              <a:t> </a:t>
            </a:r>
            <a:r>
              <a:rPr lang="en-US" altLang="ko-KR" sz="1400" dirty="0">
                <a:solidFill>
                  <a:schemeClr val="accent6"/>
                </a:solidFill>
              </a:rPr>
              <a:t>UNO </a:t>
            </a:r>
            <a:r>
              <a:rPr lang="ko-KR" altLang="en-US" sz="1400" dirty="0">
                <a:solidFill>
                  <a:schemeClr val="accent6"/>
                </a:solidFill>
              </a:rPr>
              <a:t>보드 </a:t>
            </a:r>
            <a:r>
              <a:rPr lang="en-US" altLang="ko-KR" sz="1400" dirty="0">
                <a:solidFill>
                  <a:schemeClr val="accent6"/>
                </a:solidFill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</a:rPr>
              <a:t>혹은 기타 보드</a:t>
            </a:r>
            <a:r>
              <a:rPr lang="en-US" altLang="ko-KR" sz="1400" dirty="0" smtClean="0">
                <a:solidFill>
                  <a:schemeClr val="accent6"/>
                </a:solidFill>
              </a:rPr>
              <a:t>)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5122" name="Picture 2" descr="http://kocoafab.cc/data/1501160147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2315283"/>
            <a:ext cx="7707971" cy="423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9941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부저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피에조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부저를</a:t>
            </a:r>
            <a:r>
              <a:rPr lang="ko-KR" altLang="en-US" sz="1400" dirty="0" smtClean="0">
                <a:latin typeface="+mn-ea"/>
              </a:rPr>
              <a:t> 활용하여 소리를 </a:t>
            </a:r>
            <a:r>
              <a:rPr lang="ko-KR" altLang="en-US" sz="1400" dirty="0" smtClean="0">
                <a:latin typeface="+mn-ea"/>
              </a:rPr>
              <a:t>출력합니다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319" y="1152683"/>
            <a:ext cx="78446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BEEP </a:t>
            </a:r>
            <a:r>
              <a:rPr lang="ko-KR" altLang="en-US" sz="1200" dirty="0"/>
              <a:t>음을 </a:t>
            </a:r>
            <a:r>
              <a:rPr lang="en-US" altLang="ko-KR" sz="1200" dirty="0"/>
              <a:t>1</a:t>
            </a:r>
            <a:r>
              <a:rPr lang="ko-KR" altLang="en-US" sz="1200" dirty="0"/>
              <a:t>초 마다 내는 소스</a:t>
            </a:r>
            <a:r>
              <a:rPr lang="en-US" altLang="ko-KR" sz="1200" dirty="0"/>
              <a:t>, tone() 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파라미터를</a:t>
            </a:r>
            <a:r>
              <a:rPr lang="ko-KR" altLang="en-US" sz="1200" dirty="0"/>
              <a:t> 조절하면 다양한 음을 만들 수 </a:t>
            </a:r>
            <a:r>
              <a:rPr lang="ko-KR" altLang="en-US" sz="1200" dirty="0" smtClean="0"/>
              <a:t>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speakerpin</a:t>
            </a:r>
            <a:r>
              <a:rPr lang="en-US" altLang="ko-KR" sz="1200" dirty="0"/>
              <a:t> = 12; //</a:t>
            </a:r>
            <a:r>
              <a:rPr lang="ko-KR" altLang="en-US" sz="1200" dirty="0"/>
              <a:t>스피커가 연결된 </a:t>
            </a:r>
            <a:r>
              <a:rPr lang="ko-KR" altLang="en-US" sz="1200" dirty="0" err="1"/>
              <a:t>디지털핀</a:t>
            </a:r>
            <a:r>
              <a:rPr lang="ko-KR" altLang="en-US" sz="1200" dirty="0"/>
              <a:t> 설정</a:t>
            </a:r>
          </a:p>
          <a:p>
            <a:r>
              <a:rPr lang="ko-KR" altLang="en-US" sz="1200" dirty="0"/>
              <a:t> </a:t>
            </a:r>
          </a:p>
          <a:p>
            <a:r>
              <a:rPr lang="en-US" altLang="ko-KR" sz="1200" dirty="0"/>
              <a:t>void setup() {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void loop() {</a:t>
            </a:r>
          </a:p>
          <a:p>
            <a:r>
              <a:rPr lang="en-US" altLang="ko-KR" sz="1200" dirty="0"/>
              <a:t>  tone(speakerpin,500,1000);  //500: </a:t>
            </a:r>
            <a:r>
              <a:rPr lang="ko-KR" altLang="en-US" sz="1200" dirty="0"/>
              <a:t>음의 높낮이</a:t>
            </a:r>
            <a:r>
              <a:rPr lang="en-US" altLang="ko-KR" sz="1200" dirty="0"/>
              <a:t>(</a:t>
            </a:r>
            <a:r>
              <a:rPr lang="ko-KR" altLang="en-US" sz="1200" dirty="0"/>
              <a:t>주파수</a:t>
            </a:r>
            <a:r>
              <a:rPr lang="en-US" altLang="ko-KR" sz="1200" dirty="0"/>
              <a:t>), 1000: </a:t>
            </a:r>
            <a:r>
              <a:rPr lang="ko-KR" altLang="en-US" sz="1200" dirty="0"/>
              <a:t>음의 지속시간</a:t>
            </a:r>
            <a:r>
              <a:rPr lang="en-US" altLang="ko-KR" sz="1200" dirty="0"/>
              <a:t>(1</a:t>
            </a:r>
            <a:r>
              <a:rPr lang="ko-KR" altLang="en-US" sz="1200" dirty="0"/>
              <a:t>초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delay(2000); 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06319" y="3362544"/>
            <a:ext cx="775001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dirty="0" err="1" smtClean="0"/>
              <a:t>도레미파솔라시도를</a:t>
            </a:r>
            <a:r>
              <a:rPr lang="ko-KR" altLang="en-US" sz="1200" dirty="0" smtClean="0"/>
              <a:t> 연주합니다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speakerpin</a:t>
            </a:r>
            <a:r>
              <a:rPr lang="en-US" altLang="ko-KR" sz="1200" dirty="0"/>
              <a:t> = 12; //</a:t>
            </a:r>
            <a:r>
              <a:rPr lang="ko-KR" altLang="en-US" sz="1200" dirty="0"/>
              <a:t>스피커가 연결된 </a:t>
            </a:r>
            <a:r>
              <a:rPr lang="ko-KR" altLang="en-US" sz="1200" dirty="0" err="1"/>
              <a:t>디지털핀</a:t>
            </a:r>
            <a:r>
              <a:rPr lang="ko-KR" altLang="en-US" sz="1200" dirty="0"/>
              <a:t> 설정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note[] = {2093,2349,2637,2793,3136,3520,3951,4186}; //</a:t>
            </a:r>
            <a:r>
              <a:rPr lang="ko-KR" altLang="en-US" sz="1200" dirty="0" err="1"/>
              <a:t>도레미파솔라시도</a:t>
            </a:r>
            <a:endParaRPr lang="ko-KR" altLang="en-US" sz="1200" dirty="0"/>
          </a:p>
          <a:p>
            <a:r>
              <a:rPr lang="ko-KR" altLang="en-US" sz="1200" dirty="0"/>
              <a:t> </a:t>
            </a:r>
          </a:p>
          <a:p>
            <a:r>
              <a:rPr lang="en-US" altLang="ko-KR" sz="1200" dirty="0"/>
              <a:t>void setup() {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elementCount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(note) /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elementCount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   //note</a:t>
            </a:r>
            <a:r>
              <a:rPr lang="ko-KR" altLang="en-US" sz="1200" dirty="0"/>
              <a:t>를 </a:t>
            </a:r>
            <a:r>
              <a:rPr lang="en-US" altLang="ko-KR" sz="1200" dirty="0"/>
              <a:t>play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tone(</a:t>
            </a:r>
            <a:r>
              <a:rPr lang="en-US" altLang="ko-KR" sz="1200" dirty="0" err="1"/>
              <a:t>speakerpin,note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],500);</a:t>
            </a:r>
          </a:p>
          <a:p>
            <a:r>
              <a:rPr lang="en-US" altLang="ko-KR" sz="1200" dirty="0"/>
              <a:t>    delay(750);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void loop() {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00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2785</TotalTime>
  <Words>1405</Words>
  <Application>Microsoft Office PowerPoint</Application>
  <PresentationFormat>화면 슬라이드 쇼(4:3)</PresentationFormat>
  <Paragraphs>308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Noto Sans KR</vt:lpstr>
      <vt:lpstr>맑은 고딕</vt:lpstr>
      <vt:lpstr>-윤고딕330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344</cp:revision>
  <cp:lastPrinted>2016-11-01T05:57:52Z</cp:lastPrinted>
  <dcterms:created xsi:type="dcterms:W3CDTF">2016-05-19T08:11:56Z</dcterms:created>
  <dcterms:modified xsi:type="dcterms:W3CDTF">2018-08-02T21:02:48Z</dcterms:modified>
</cp:coreProperties>
</file>