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8" r:id="rId3"/>
    <p:sldId id="284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42" autoAdjust="0"/>
  </p:normalViewPr>
  <p:slideViewPr>
    <p:cSldViewPr>
      <p:cViewPr varScale="1">
        <p:scale>
          <a:sx n="114" d="100"/>
          <a:sy n="114" d="100"/>
        </p:scale>
        <p:origin x="-15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2015-10-12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68144" y="1738311"/>
            <a:ext cx="21771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</a:t>
            </a:r>
            <a:r>
              <a:rPr lang="en-US" altLang="ko-KR" sz="2600" b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Wi-</a:t>
            </a:r>
            <a:r>
              <a:rPr lang="en-US" altLang="ko-KR" sz="2600" b="1">
                <a:solidFill>
                  <a:schemeClr val="accent6">
                    <a:lumMod val="75000"/>
                  </a:schemeClr>
                </a:solidFill>
                <a:latin typeface="+mn-ea"/>
              </a:rPr>
              <a:t>F</a:t>
            </a:r>
            <a:r>
              <a:rPr lang="en-US" altLang="ko-KR" sz="2600" b="1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i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Run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3360613" cy="2367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04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 Socket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 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TCP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UDP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프로토콜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통합 주소 체계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595160" y="2132856"/>
            <a:ext cx="3544792" cy="3358925"/>
            <a:chOff x="395536" y="2564904"/>
            <a:chExt cx="4510453" cy="3934989"/>
          </a:xfrm>
        </p:grpSpPr>
        <p:pic>
          <p:nvPicPr>
            <p:cNvPr id="8" name="_x153528312" descr="EMB0000146452cd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2564904"/>
              <a:ext cx="4510453" cy="3934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/>
            <p:cNvSpPr/>
            <p:nvPr/>
          </p:nvSpPr>
          <p:spPr>
            <a:xfrm>
              <a:off x="395536" y="6309320"/>
              <a:ext cx="2255226" cy="19057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9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 Socket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Socket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s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 socket 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domain,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type,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protocol)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매개 변수로 지정된 유형을 지원하는 소켓을 생성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생성된 소켓을 가리키는 소켓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디스크립터를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리턴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5378" y="2420888"/>
            <a:ext cx="6460257" cy="19479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socket(PF_INET, SOCK_DGRAM, 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altLang="ko-KR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server.sin_family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AF_INET; </a:t>
            </a:r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server.sin_addr.s_addr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htonl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(INADDR_ANY);          </a:t>
            </a:r>
            <a:endParaRPr lang="ko-KR" altLang="en-US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server.sin_port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(TIME_PORT);                 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4551" y="2420888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Server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378" y="4659703"/>
            <a:ext cx="6460257" cy="19479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server.sin_family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AF_INET; </a:t>
            </a:r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server.sin_addr.s_addr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inet_addr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(TIME_SERVER); </a:t>
            </a:r>
            <a:endParaRPr lang="ko-KR" altLang="en-US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server.sin_port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(TIME_PORT);              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 = socket(PF_INET, SOCK_DGRAM, 0))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784551" y="4659703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Client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5378" y="2420888"/>
            <a:ext cx="6460257" cy="19479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server.sin_family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AF_INET; </a:t>
            </a:r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server.sin_addr.s_addr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htonl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(INADDR_ANY);          </a:t>
            </a:r>
            <a:endParaRPr lang="ko-KR" altLang="en-US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server.sin_port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(TIME_PORT); </a:t>
            </a:r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bind(sock,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(server))                 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84551" y="2420888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Server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378" y="4659703"/>
            <a:ext cx="6460257" cy="19479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client.sin_family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AF_INET;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client.sin_addr.s_addr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htonl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(INADDR_ANY);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client.sin_port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bind(sock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(client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endParaRPr lang="en-US" altLang="ko-KR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84551" y="4659703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Client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 Socket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2603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Bind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bind (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int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struct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sockaddr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*name,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socklen_t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*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namelen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가리키는 소켓에 자신의 소켓 주소를 부여함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name: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바인드될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소켓 주소 값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40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 Socket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26030"/>
            <a:ext cx="81369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통신 연결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클라이언트가 자신의 주소를 전송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서버는 받아서 연결확인 메시지 전송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 -&gt; s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가리키는 소켓에 자신의 소켓 주소를 부여함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-&gt; name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바인드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될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소켓 주소 값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5378" y="2787495"/>
            <a:ext cx="6460257" cy="15776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buf,server.sin_addr.s_addr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ko-KR" altLang="en-US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recvfrom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&amp;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altLang="ko-KR" sz="1100" kern="0" spc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84551" y="2787495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Server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5378" y="4659703"/>
            <a:ext cx="6460257" cy="15776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recvfrom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&amp;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client_len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Sytcpy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,”connect OK”);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84551" y="4659703"/>
            <a:ext cx="961084" cy="2781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Client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505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6256" y="6499893"/>
            <a:ext cx="21948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source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: http://cafe.naver.com/thingdue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836712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 Socket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5536" y="1226030"/>
            <a:ext cx="8136904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Control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클라이언트에서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 or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OFF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서버는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값 확인해서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 or OFF</a:t>
            </a: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Device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ON, OFF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여부 확인해서 전송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클라이언트에서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Device ON/OFF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확인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5378" y="4659703"/>
            <a:ext cx="6460257" cy="15056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("press key : LED on(1) OFF(0) 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+ 1, 0, 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recvfrom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0, 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&amp;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nEdison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LED %s",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85378" y="2787495"/>
            <a:ext cx="6460257" cy="150560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>
              <a:lnSpc>
                <a:spcPct val="160000"/>
              </a:lnSpc>
            </a:pP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[0]=='1') 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("Server : Got on\n"); </a:t>
            </a:r>
            <a:endParaRPr lang="en-US" altLang="ko-KR" sz="10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mraa_gpio_write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(led,1); </a:t>
            </a:r>
            <a:endParaRPr lang="ko-KR" altLang="en-US" sz="1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 ON\n</a:t>
            </a: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0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1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784551" y="2787495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784551" y="4659703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378" y="908720"/>
            <a:ext cx="8535094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netinet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gpio.h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TIME_PORT 5010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sock;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sockaddr_in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server, client;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client_len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(client);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[256];              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  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sock = socket(PF_INET, SOCK_DGRAM, 0);</a:t>
            </a:r>
          </a:p>
          <a:p>
            <a:pPr algn="just" fontAlgn="base"/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server.sin_family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AF_INET;                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server.sin_addr.s_addr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htonl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(INADDR_ANY);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server.sin_port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(TIME_PORT);              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bind(sock, (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(server));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algn="just" fontAlgn="base"/>
            <a:endParaRPr lang="en-US" altLang="ko-KR" sz="1100" kern="0" dirty="0" smtClean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mraa_gpio_context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led;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led=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mraa_gpio_init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(10);  </a:t>
            </a:r>
          </a:p>
          <a:p>
            <a:pPr algn="just" fontAlgn="base"/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mraa_gpio_dir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led,MRAA_GPIO_OUT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9388" y="908720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41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378" y="908720"/>
            <a:ext cx="8535094" cy="56166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while(1)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100" kern="0" dirty="0" err="1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recvfrom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&amp;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0)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exit(1);</a:t>
            </a:r>
          </a:p>
          <a:p>
            <a:pPr algn="just" fontAlgn="base"/>
            <a:endParaRPr lang="en-US" altLang="ko-KR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if(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[0]=='1') { 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("Server : Got on\n");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mraa_gpio_write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(led,1);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," ON\n");   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algn="just" fontAlgn="base"/>
            <a:endParaRPr lang="en-US" altLang="ko-KR" sz="11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 if(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[0]=='0'){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("Server : Got on\n");		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mraa_gpio_write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(led,0);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 OFF\n");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else {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("Server : Got wrong word \"%s\"\n",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 ERROR\n");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+ 1, 0, (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client_len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1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mraa_gpio_close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(led);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MRAA_SUCCESS;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close(sock);  </a:t>
            </a:r>
          </a:p>
          <a:p>
            <a:pPr algn="just" fontAlgn="base"/>
            <a:r>
              <a:rPr lang="en-US" altLang="ko-KR" sz="11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9388" y="908720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86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378" y="908720"/>
            <a:ext cx="8535094" cy="55446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socket.h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netinet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in.h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TIME_SERVER     "1.1.1.93"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TIME_PORT       5010        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sock;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sockaddr_in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server, client;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(server);  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[256];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server.sin_family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AF_INET;                  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server.sin_addr.s_addr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inet_addr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(TIME_SERVER);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server.sin_port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(TIME_PORT);          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sock = socket(PF_INET, SOCK_DGRAM, 0);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</a:p>
          <a:p>
            <a:pPr algn="just" fontAlgn="base"/>
            <a:endParaRPr lang="en-US" altLang="ko-KR" sz="1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client.sin_family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AF_INET;               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client.sin_addr.s_addr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htonl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(INADDR_ANY);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client.sin_port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htons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bind(sock, 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*)&amp;client,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(client));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9388" y="908720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66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5378" y="908720"/>
            <a:ext cx="8535094" cy="273630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while(1){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("press key : LED on(1) OFF(0) ");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("%s",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sendto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+ 1, 0, 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</a:p>
          <a:p>
            <a:pPr algn="just" fontAlgn="base"/>
            <a:endParaRPr lang="en-US" altLang="ko-KR" sz="100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recvfrom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(sock,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256, 0, 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sockaddr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*)&amp;server, &amp;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if(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buf_len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0)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exit(1);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nEdison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LED %s", </a:t>
            </a:r>
            <a:r>
              <a:rPr lang="en-US" altLang="ko-KR" sz="1000" kern="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close(sock);		</a:t>
            </a:r>
          </a:p>
          <a:p>
            <a:pPr algn="just" fontAlgn="base"/>
            <a:r>
              <a:rPr lang="en-US" altLang="ko-KR" sz="10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859388" y="908720"/>
            <a:ext cx="961084" cy="215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endParaRPr lang="ko-KR" altLang="en-US" sz="10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30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226030"/>
            <a:ext cx="626469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: Wlan0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802.11 a/b/g/n support.  WEP encryption. WPA encryption. WPA2 encryption.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Station(STA) mode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Access point(AP) mode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구분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- 802.11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a/b/g/n support. 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WEP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encryption.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WPA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encryption.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WPA2 encryption.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 mode.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 mode.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Wakeup on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Wi-Fi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Multirole 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Wi-Fi Direct/P2P </a:t>
            </a:r>
          </a:p>
        </p:txBody>
      </p:sp>
      <p:pic>
        <p:nvPicPr>
          <p:cNvPr id="6" name="Picture 2" descr="C:\Documents and Settings\Administrator\바탕 화면\캡처\K-3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132857"/>
            <a:ext cx="329703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Documents and Settings\Administrator\바탕 화면\캡처\K-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204864"/>
            <a:ext cx="4082485" cy="353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Webserver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 변수 선언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ssid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pass, port number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선언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use to WPA Encryption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- use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to 70 port number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285378" y="2564904"/>
            <a:ext cx="6460257" cy="2088232"/>
            <a:chOff x="2771800" y="4001801"/>
            <a:chExt cx="4485084" cy="648072"/>
          </a:xfrm>
        </p:grpSpPr>
        <p:sp>
          <p:nvSpPr>
            <p:cNvPr id="12" name="직사각형 11"/>
            <p:cNvSpPr/>
            <p:nvPr/>
          </p:nvSpPr>
          <p:spPr>
            <a:xfrm>
              <a:off x="2771800" y="4001801"/>
              <a:ext cx="4485084" cy="6480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SPI.h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#include 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WiFi.h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char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ssid</a:t>
              </a:r>
              <a:r>
                <a:rPr lang="en-US" altLang="ko-KR" sz="1000" dirty="0">
                  <a:solidFill>
                    <a:schemeClr val="tx1"/>
                  </a:solidFill>
                </a:rPr>
                <a:t>[] = "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YourNetwork</a:t>
              </a:r>
              <a:r>
                <a:rPr lang="en-US" altLang="ko-KR" sz="1000" dirty="0">
                  <a:solidFill>
                    <a:schemeClr val="tx1"/>
                  </a:solidFill>
                </a:rPr>
                <a:t>"; // your network SSID (name)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/>
                  </a:solidFill>
                </a:rPr>
                <a:t>char pass[] = "password"; // your network password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keyIndex</a:t>
              </a:r>
              <a:r>
                <a:rPr lang="en-US" altLang="ko-KR" sz="1000" dirty="0">
                  <a:solidFill>
                    <a:schemeClr val="tx1"/>
                  </a:solidFill>
                </a:rPr>
                <a:t> = 0; // your network key Index number (needed only for WEP)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int</a:t>
              </a:r>
              <a:r>
                <a:rPr lang="en-US" altLang="ko-KR" sz="1000" dirty="0">
                  <a:solidFill>
                    <a:schemeClr val="tx1"/>
                  </a:solidFill>
                </a:rPr>
                <a:t> status = WL_IDLE_STATUS;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/>
                  </a:solidFill>
                </a:rPr>
                <a:t>WiFiServer</a:t>
              </a:r>
              <a:r>
                <a:rPr lang="en-US" altLang="ko-KR" sz="1000" dirty="0">
                  <a:solidFill>
                    <a:schemeClr val="tx1"/>
                  </a:solidFill>
                </a:rPr>
                <a:t> server(70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);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86660" y="4769225"/>
            <a:ext cx="645897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WPA/WPA2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암호화 방식인 네트워크를 사용하였고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WPA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암호방식은 고정된 하나의 키를 사용하기 때문에 키 목차가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필요가 없어서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대입하지만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WEP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암호방식은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가지의 다른 키를 가지기 때문에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key index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 어떤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비밀키를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사용할 지정해줘야 된다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즉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SSID, password, key number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설정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WiFiServer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servers()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변경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/lib/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edison_config_tools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edison-config-server.js</a:t>
            </a:r>
          </a:p>
          <a:p>
            <a:pPr fontAlgn="base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※ 80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포트의 경우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서버에서 사용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5785904" descr="EMB000027886d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058" y="5013176"/>
            <a:ext cx="1584899" cy="16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3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oid setup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4769225"/>
            <a:ext cx="64589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fontAlgn="base">
              <a:lnSpc>
                <a:spcPct val="150000"/>
              </a:lnSpc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연결상태와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펌웨어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상태를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확인하여 연결이 되어 있지 않거나 최신버전이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아닐 경우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에러메시지를 출력하고 연결되어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있지 않을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경우 동작이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378" y="1633719"/>
            <a:ext cx="6460257" cy="2803395"/>
            <a:chOff x="2771800" y="4001801"/>
            <a:chExt cx="4485084" cy="870019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870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Serial.begin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(9600); 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pinMode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(9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OUTPUT); 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WiFi.status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 == WL_NO_SHIELD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){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shield not present");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while(true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); // don't continue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String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fv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WiFi.firmwareVersion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if(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fv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!= "1.1.0" )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("Please upgrade the firmware");</a:t>
              </a:r>
            </a:p>
            <a:p>
              <a:pPr fontAlgn="base">
                <a:lnSpc>
                  <a:spcPct val="150000"/>
                </a:lnSpc>
              </a:pP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0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oid setup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4769225"/>
            <a:ext cx="64589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모듈에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문제가 없다면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 시도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연결하고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있는 네트워크의 이름을 시리얼 모니터에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출력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378" y="1633719"/>
            <a:ext cx="6460257" cy="2803395"/>
            <a:chOff x="2771800" y="4001801"/>
            <a:chExt cx="4485084" cy="870019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8700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while ( status != WL_CONNECTED)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{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("Attempting to connect to Network named: 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ssid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); // print the network name (SSID);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// Connect to WPA/WPA2 network. Change this line if using open or WEP network: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status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WiFi.begin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ssid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pass);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// wait 10 seconds for connection: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delay(1000);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oid setup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2420888"/>
            <a:ext cx="64589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서버를 구동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Wi-Fi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상태정보 출력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Wi-Fi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SSID, IP, Address, RSSI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5378" y="1633710"/>
            <a:ext cx="6460257" cy="643152"/>
            <a:chOff x="2771800" y="4001801"/>
            <a:chExt cx="4485084" cy="199599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1995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server.begin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 // start the web server on port 70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printWifiStatus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 // you're connected now, so print out the status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2217496" descr="EMB000027886d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70" y="3240105"/>
            <a:ext cx="4392488" cy="8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50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85378" y="1633710"/>
            <a:ext cx="6460257" cy="3523482"/>
            <a:chOff x="2771800" y="4001801"/>
            <a:chExt cx="4485084" cy="1093495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10934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WiFiClient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client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server.available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 // listen for incoming clients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(client) { // if you get a client,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("new client"); </a:t>
              </a:r>
              <a:endPara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String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currentLine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""; // make a String to hold incoming data from the client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while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client.connected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()) { // loop while the client's connected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if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client.available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()) { // if there's bytes to read from the client,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char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client.read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 // read a byte, then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Serial.write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); // print it out the serial monitor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if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(c == '\n') { // if the byte is a newline character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if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currentLine.length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 == 0) { 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("HTTP/1.1 200 OK");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Content-type:text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/html");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        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oid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roop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5373216"/>
            <a:ext cx="64589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Client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활성화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접속상태 출력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3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85378" y="1633713"/>
            <a:ext cx="6460257" cy="859186"/>
            <a:chOff x="2771800" y="4001801"/>
            <a:chExt cx="4485084" cy="266644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2666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("HTTP/1.1 200 OK");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Content-type:text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/html");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client.println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oid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roop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2492896"/>
            <a:ext cx="64589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 1.1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프로토콜 시작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285378" y="3356991"/>
            <a:ext cx="6460257" cy="1584176"/>
            <a:chOff x="2771800" y="4001801"/>
            <a:chExt cx="4485084" cy="491641"/>
          </a:xfrm>
        </p:grpSpPr>
        <p:sp>
          <p:nvSpPr>
            <p:cNvPr id="12" name="직사각형 11"/>
            <p:cNvSpPr/>
            <p:nvPr/>
          </p:nvSpPr>
          <p:spPr>
            <a:xfrm>
              <a:off x="2771800" y="4001801"/>
              <a:ext cx="4485084" cy="4916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currentLine.endsWith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("/H")) {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digitalWrite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(9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HIGH); // GET /H turns the LED on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if 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currentLine.endsWith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("/L")) {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</a:t>
              </a:r>
              <a:r>
                <a:rPr lang="en-US" altLang="ko-KR" sz="10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digitalWrite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(9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LOW); // GET /L turns the LED off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}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86660" y="4941167"/>
            <a:ext cx="64589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페이지를 통해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LED Control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05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85378" y="1633715"/>
            <a:ext cx="6460257" cy="2443356"/>
            <a:chOff x="2771800" y="4001801"/>
            <a:chExt cx="4485084" cy="758283"/>
          </a:xfrm>
        </p:grpSpPr>
        <p:sp>
          <p:nvSpPr>
            <p:cNvPr id="18" name="직사각형 17"/>
            <p:cNvSpPr/>
            <p:nvPr/>
          </p:nvSpPr>
          <p:spPr>
            <a:xfrm>
              <a:off x="2771800" y="4001801"/>
              <a:ext cx="4485084" cy="758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("SSID: 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WiFi.SSID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IPAddress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WiFi.localIP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("IP Address: 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ip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long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rssi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=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WiFi.RSSI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("signal strength (RSSI):");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rssi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);</a:t>
              </a:r>
            </a:p>
            <a:p>
              <a:pPr fontAlgn="base">
                <a:lnSpc>
                  <a:spcPct val="150000"/>
                </a:lnSpc>
              </a:pP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Serial.println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(" </a:t>
              </a:r>
              <a:r>
                <a:rPr lang="en-US" altLang="ko-KR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dBm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");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589644" y="4004853"/>
              <a:ext cx="667240" cy="6399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source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1520" y="836712"/>
            <a:ext cx="2798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Simple </a:t>
            </a:r>
            <a:r>
              <a:rPr lang="en-US" altLang="ko-KR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WebServer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Wi-Fi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1226030"/>
            <a:ext cx="813690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printWfiStatus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6660" y="4113302"/>
            <a:ext cx="64589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Notice. </a:t>
            </a: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Wi-Fi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연결정보 표시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Wi-Fi name, RSSI(8bit, 0x00~0xFF, </a:t>
            </a: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dBm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6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1234</Words>
  <Application>Microsoft Office PowerPoint</Application>
  <PresentationFormat>화면 슬라이드 쇼(4:3)</PresentationFormat>
  <Paragraphs>306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Windows 사용자</cp:lastModifiedBy>
  <cp:revision>152</cp:revision>
  <cp:lastPrinted>2015-07-13T04:23:27Z</cp:lastPrinted>
  <dcterms:created xsi:type="dcterms:W3CDTF">2015-07-13T03:48:20Z</dcterms:created>
  <dcterms:modified xsi:type="dcterms:W3CDTF">2015-10-12T01:25:21Z</dcterms:modified>
</cp:coreProperties>
</file>