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73" r:id="rId12"/>
    <p:sldId id="269" r:id="rId13"/>
    <p:sldId id="270" r:id="rId14"/>
    <p:sldId id="268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3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1738312"/>
            <a:ext cx="1462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Arduino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63380" y="1772816"/>
            <a:ext cx="4485084" cy="20882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251520" y="836712"/>
            <a:ext cx="21211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IDE 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1886635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Blink Test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2275387"/>
            <a:ext cx="1470274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Sketch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USB </a:t>
            </a:r>
            <a:r>
              <a:rPr lang="ko-KR" altLang="en-US" sz="1000" dirty="0" smtClean="0"/>
              <a:t>연결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Serial Port Setting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Blink Code </a:t>
            </a:r>
            <a:r>
              <a:rPr lang="ko-KR" altLang="en-US" sz="1000" dirty="0" smtClean="0"/>
              <a:t>작성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smtClean="0"/>
              <a:t>확인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컴파일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263380" y="4101294"/>
            <a:ext cx="4485084" cy="2307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void setup() {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pinMode(13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, OUTPUT);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void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loop() 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digitalWrite(13, HIGH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);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delay(500);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digitalWrite(13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, LOW);   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delay(1000); 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6" y="1799878"/>
            <a:ext cx="3865558" cy="460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40352" y="4104345"/>
            <a:ext cx="1008112" cy="132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Example code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4563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Language Reference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516277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https://www.arduino.cc/en/Reference/HomePage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660232" cy="451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8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381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 Analog Output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5378" y="1796826"/>
            <a:ext cx="3981028" cy="3576389"/>
            <a:chOff x="285378" y="1796826"/>
            <a:chExt cx="4485084" cy="3576389"/>
          </a:xfrm>
        </p:grpSpPr>
        <p:sp>
          <p:nvSpPr>
            <p:cNvPr id="9" name="직사각형 8"/>
            <p:cNvSpPr/>
            <p:nvPr/>
          </p:nvSpPr>
          <p:spPr>
            <a:xfrm>
              <a:off x="285378" y="1796826"/>
              <a:ext cx="4485084" cy="3576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setup()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pinMode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(13, OUTPUT);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loop()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(13, HIGH);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delay(1);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LOW);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delay(9);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62350" y="1799878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4008" y="1796826"/>
            <a:ext cx="3981028" cy="3576389"/>
            <a:chOff x="285378" y="1796826"/>
            <a:chExt cx="4485084" cy="3576389"/>
          </a:xfrm>
        </p:grpSpPr>
        <p:sp>
          <p:nvSpPr>
            <p:cNvPr id="11" name="직사각형 10"/>
            <p:cNvSpPr/>
            <p:nvPr/>
          </p:nvSpPr>
          <p:spPr>
            <a:xfrm>
              <a:off x="285378" y="1796826"/>
              <a:ext cx="4485084" cy="3576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setup()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pinMode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(13, OUTPUT);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loop()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(13, HIGH);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delay(5);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(13, LOW);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delay(5);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62350" y="1799878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5733256"/>
            <a:ext cx="63754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PWM(Pulse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With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Modulation)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전압신호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Pulse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비율을 이용해 전압신호의 평균 값을 출력 값으로 나타내는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것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전압의 레벨이 낮을 경우에는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pulse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나타내는 시간을 작게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off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나타내는 시간을 길게 하는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것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8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381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PWM Analog Output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5378" y="1796826"/>
            <a:ext cx="3981028" cy="3576389"/>
            <a:chOff x="285378" y="1796826"/>
            <a:chExt cx="4485084" cy="3576389"/>
          </a:xfrm>
        </p:grpSpPr>
        <p:sp>
          <p:nvSpPr>
            <p:cNvPr id="4" name="직사각형 3"/>
            <p:cNvSpPr/>
            <p:nvPr/>
          </p:nvSpPr>
          <p:spPr>
            <a:xfrm>
              <a:off x="285378" y="1796826"/>
              <a:ext cx="4485084" cy="3576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led = 11;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setup()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loop()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=0;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&lt;255;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++){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analogWrite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(led,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delay(10);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62350" y="1799878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538464" y="1628800"/>
            <a:ext cx="3921968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PWM: 3, 5, 6, 9, 10, and 11. Provide 8-bit PWM output with the analogWrite() function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PWM pulse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주기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500Hz(0.002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hello\Desktop\a\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80090"/>
            <a:ext cx="3090755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5012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Serial Communication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378" y="1796826"/>
            <a:ext cx="4485084" cy="35763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Serial.begin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(9600);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= 0;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");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delay(1000);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number++;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2350" y="1799878"/>
            <a:ext cx="1008112" cy="132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Example code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96825"/>
            <a:ext cx="3952851" cy="3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6091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 Blink Rate Control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378" y="1796826"/>
            <a:ext cx="4485084" cy="480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13;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setup()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pinMode(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OUTPUT);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Serial.begin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(9600);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Serial.available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0 ){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Serial.read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'0');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1000;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("Blink rate is ");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Serial.println(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blink();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blink(){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digitalWrite(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HIGH);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delay(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digitalWrite(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LOW);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delay(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blinkrate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2350" y="1799878"/>
            <a:ext cx="1008112" cy="132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Example code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99878"/>
            <a:ext cx="3880859" cy="35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0649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Digital Input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5378" y="1796826"/>
            <a:ext cx="3981028" cy="4800526"/>
            <a:chOff x="285378" y="1796826"/>
            <a:chExt cx="4485084" cy="4800526"/>
          </a:xfrm>
        </p:grpSpPr>
        <p:sp>
          <p:nvSpPr>
            <p:cNvPr id="10" name="직사각형 9"/>
            <p:cNvSpPr/>
            <p:nvPr/>
          </p:nvSpPr>
          <p:spPr>
            <a:xfrm>
              <a:off x="285378" y="1796826"/>
              <a:ext cx="4485084" cy="4800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2;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12;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btstate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setup()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pinMode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OUTPUT);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pinMode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INPUT);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loop()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btstate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digitalRead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btpin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if(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btstate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==HIGH){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HIGH);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}else{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digitalWrite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ledpin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LOW);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2350" y="1799878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538464" y="1628800"/>
            <a:ext cx="3921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Floating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5V(High)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0V(LOW)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입력할 때 주변의 전가장의 상태에 따라 입력 값이 불안정하게 들어오는 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전압 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Pull-up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논리적으로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레벨 상태를 유지하기 위하여 신호의 입력 또는 </a:t>
            </a:r>
            <a:r>
              <a:rPr lang="ko-KR" altLang="en-US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출력단자와 </a:t>
            </a:r>
            <a:r>
              <a:rPr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VCC</a:t>
            </a:r>
            <a:r>
              <a:rPr lang="ko-KR" altLang="en-US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전원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단자 사이에 접속하는 저항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Pull-down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논리적으로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레벨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유지하기 위하여 신호의 입력 또는 </a:t>
            </a:r>
            <a:r>
              <a:rPr lang="ko-KR" alt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출력단자와 </a:t>
            </a:r>
            <a:r>
              <a:rPr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GND</a:t>
            </a:r>
            <a:r>
              <a:rPr lang="ko-KR" altLang="en-US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단자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사이에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접속하는 저항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9264424" descr="EMB00000a3462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09120"/>
            <a:ext cx="1611861" cy="19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9263224" descr="EMB00000a3462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66714"/>
            <a:ext cx="1728192" cy="19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076056" y="646032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Pull-up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440430" y="6460320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Pull-down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29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" y="1052736"/>
            <a:ext cx="3742928" cy="240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" y="3573016"/>
            <a:ext cx="3744416" cy="240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3016"/>
            <a:ext cx="3742928" cy="240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67944" y="3140968"/>
            <a:ext cx="39219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667" y="5982108"/>
            <a:ext cx="39219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Pull-up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7703" y="5982108"/>
            <a:ext cx="39219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Pull-down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0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9420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Hardware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516277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https://www.arduino.cc/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6458659"/>
            <a:ext cx="2172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www.pubnub.com/blog/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1"/>
          <a:stretch/>
        </p:blipFill>
        <p:spPr bwMode="auto">
          <a:xfrm>
            <a:off x="539551" y="2204864"/>
            <a:ext cx="2119531" cy="129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0364" y="2217638"/>
            <a:ext cx="5526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ARDUINO?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an open-source electronics platform based on easy-to-use hardware and software. It's intended for anyone making interactive projects.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2" y="3495304"/>
            <a:ext cx="2124070" cy="139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790364" y="3665017"/>
            <a:ext cx="5670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</a:t>
            </a:r>
            <a:r>
              <a:rPr lang="en-US" altLang="ko-KR" sz="12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senses the environment by receiving inputs from many sensors, and affects its surroundings by controlling lights, motors, and other actuators.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9" y="4867067"/>
            <a:ext cx="2117223" cy="138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790364" y="5049927"/>
            <a:ext cx="5670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</a:t>
            </a:r>
            <a:r>
              <a:rPr lang="en-US" altLang="ko-KR" sz="12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tell your Arduino what to do by writing code in the Arduino programming language and using the Arduino development environment.</a:t>
            </a:r>
            <a:endParaRPr lang="en-US" altLang="ko-KR" sz="1200" cap="al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8169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Products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1516277"/>
            <a:ext cx="864096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official Arduino products, including Boards, Modules , Shields (elements that can be plugged onto a board to give it extra features), and Kits.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336704" cy="395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208" y="6458659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www.arduino.cc “Products”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8169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Products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84784"/>
            <a:ext cx="5187859" cy="1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5" y="3849813"/>
            <a:ext cx="5187855" cy="1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53516"/>
            <a:ext cx="5184576" cy="116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5" y="5143847"/>
            <a:ext cx="5187857" cy="1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3253730" cy="111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40" y="2680553"/>
            <a:ext cx="1631824" cy="116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43" y="5161719"/>
            <a:ext cx="16079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8" y="6458659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www.arduino.cc “Products”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2493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UNO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51627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Arduino Uno is a microcontroller board based on the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ATmega328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14 digital input/output pins (of which 6 can be used as PWM outputs), 6 analog inputs, a 16 MHz ceramic resonator, a USB connection, a power jack, an ICSP header, and a reset button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2636912"/>
            <a:ext cx="5976664" cy="352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	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ATmega328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Voltage	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5V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Voltage (recommended)	7-12V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Voltage (limits)	6-20V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I/O Pins	14 (of which 6 provide PWM output)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Analog Input Pins	6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Current per I/O Pin	40 mA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Current for 3.3V Pin	50 mA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Memory	32 KB (ATmega328) of which 0.5 KB used by bootloader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SRAM	2 KB (ATmega328)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EEPROM	1 KB (ATmega328)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 Speed	16 MHz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	68.6 mm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	53.4 mm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	25 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4208" y="6458659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www.arduino.cc “Products”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2493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UNO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516277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8280920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Serial: 0 (RX) and 1 (TX). Used to receive (RX) and transmit (TX) TTL serial data. These pins are connected to the corresponding pins of the ATmega8U2 USB-to-TTL Serial chip.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Interrupts: 2 and 3. These pins can be configured to trigger an interrupt on a low value, a rising or falling edge, or a change in value. See the attachInterrupt() function for details.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PWM: 3, 5, 6, 9, 10, and 11. Provide 8-bit PWM output with the analogWrite() function.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SPI: 10 (SS), 11 (MOSI), 12 (MISO), 13 (SCK). These pins support SPI communication using the SPI library.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LED: 13. There is a built-in LED connected to digital pin 13. When the pin is HIGH value, the LED is on, when the pin is LOW, it's off.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3645024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077072"/>
            <a:ext cx="82809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TheATmega328 provides UART TTL (5V) serial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ATmega16U2 on the board channels this serial communication, '16U2 firmware uses the standard USB COM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drivers 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ATmega328 also supports I2C (TWI) and SPI communication.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6458659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www.arduino.cc “Products”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85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UNO schematic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" y="1412776"/>
            <a:ext cx="8242523" cy="501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4208" y="6458659"/>
            <a:ext cx="2299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www.arduino.cc “Products”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397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Arduino UNO Pinout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171" name="Picture 3" descr="C:\Users\hello\Desktop\a\wKz2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9153"/>
            <a:ext cx="7488832" cy="529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50627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Download the Arduino Software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516277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https://www.arduino.cc/en/Main/Software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50474"/>
            <a:ext cx="5688632" cy="349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3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742</Words>
  <Application>Microsoft Office PowerPoint</Application>
  <PresentationFormat>화면 슬라이드 쇼(4:3)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68</cp:revision>
  <cp:lastPrinted>2015-07-13T04:23:27Z</cp:lastPrinted>
  <dcterms:created xsi:type="dcterms:W3CDTF">2015-07-13T03:48:20Z</dcterms:created>
  <dcterms:modified xsi:type="dcterms:W3CDTF">2015-07-27T09:57:13Z</dcterms:modified>
</cp:coreProperties>
</file>