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5" r:id="rId14"/>
    <p:sldId id="271" r:id="rId15"/>
    <p:sldId id="272" r:id="rId16"/>
    <p:sldId id="273" r:id="rId17"/>
    <p:sldId id="270" r:id="rId18"/>
    <p:sldId id="274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631" autoAdjust="0"/>
  </p:normalViewPr>
  <p:slideViewPr>
    <p:cSldViewPr>
      <p:cViewPr>
        <p:scale>
          <a:sx n="100" d="100"/>
          <a:sy n="100" d="100"/>
        </p:scale>
        <p:origin x="-1944" y="-7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0" d="100"/>
          <a:sy n="100" d="100"/>
        </p:scale>
        <p:origin x="-360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6BBE-8EE8-4D21-A554-CA2D288DBC5A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A5891-B3AF-4B04-A796-F9F1B33498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08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CDF83-F894-4B44-A083-8EDD467A04B7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2D9A70-B407-4B99-A377-9E6BC41E6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642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3051"/>
            <a:ext cx="9144000" cy="83366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b="1" dirty="0" smtClean="0">
                <a:effectLst/>
                <a:latin typeface="+mn-lt"/>
              </a:rPr>
              <a:t>THE</a:t>
            </a:r>
            <a:r>
              <a:rPr lang="en-US" altLang="ko-KR" sz="3600" b="1" dirty="0" smtClean="0">
                <a:effectLst/>
                <a:latin typeface="+mn-lt"/>
              </a:rPr>
              <a:t> </a:t>
            </a:r>
            <a:r>
              <a:rPr lang="en-US" altLang="ko-KR" sz="2800" b="1" dirty="0" smtClean="0">
                <a:effectLst/>
                <a:latin typeface="+mn-lt"/>
              </a:rPr>
              <a:t>INTERNET</a:t>
            </a:r>
            <a:r>
              <a:rPr lang="en-US" altLang="ko-KR" sz="1500" b="1" dirty="0" smtClean="0">
                <a:effectLst/>
                <a:latin typeface="+mn-lt"/>
              </a:rPr>
              <a:t> </a:t>
            </a:r>
            <a:r>
              <a:rPr lang="en-US" altLang="ko-KR" b="1" dirty="0" smtClean="0">
                <a:effectLst/>
                <a:latin typeface="+mn-lt"/>
              </a:rPr>
              <a:t>OF </a:t>
            </a:r>
            <a:r>
              <a:rPr lang="en-US" altLang="ko-KR" sz="2800" b="1" dirty="0" smtClean="0">
                <a:effectLst/>
                <a:latin typeface="+mn-lt"/>
              </a:rPr>
              <a:t>THINGS</a:t>
            </a:r>
            <a:endParaRPr lang="ko-KR" altLang="en-US" sz="2800" b="1" dirty="0">
              <a:effectLst/>
              <a:latin typeface="+mn-lt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0414"/>
            <a:ext cx="9144000" cy="775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338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7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5498" y="116632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/>
              <a:t>목차</a:t>
            </a:r>
            <a:endParaRPr lang="ko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784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-27384"/>
            <a:ext cx="9144000" cy="6206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6948264" y="44624"/>
            <a:ext cx="2160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bg1"/>
                </a:solidFill>
                <a:latin typeface="+mn-ea"/>
              </a:rPr>
              <a:t>THE INTERNET OF THINGS</a:t>
            </a:r>
            <a:endParaRPr lang="ko-KR" altLang="en-US" sz="12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직사각형 9"/>
          <p:cNvSpPr/>
          <p:nvPr userDrawn="1"/>
        </p:nvSpPr>
        <p:spPr>
          <a:xfrm>
            <a:off x="0" y="6780414"/>
            <a:ext cx="9144000" cy="775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</a:rPr>
              <a:t>                                                                                                                                                                  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2373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07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07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12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13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322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542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842D7-C5D8-4A37-A8AA-DD81BFD1F246}" type="datetimeFigureOut">
              <a:rPr lang="ko-KR" altLang="en-US" smtClean="0"/>
              <a:t>2015-07-27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8B604-53E0-4EC4-9F5F-DA6D87A6FC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the.earth.li/~sgtatham/putty/latest/x86/putty.ex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372097"/>
            <a:ext cx="4549315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29381" y="1738312"/>
            <a:ext cx="210442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 smtClean="0">
                <a:solidFill>
                  <a:schemeClr val="accent6">
                    <a:lumMod val="75000"/>
                  </a:schemeClr>
                </a:solidFill>
                <a:latin typeface="+mn-ea"/>
              </a:rPr>
              <a:t>Edison Start</a:t>
            </a:r>
            <a:endParaRPr lang="ko-KR" altLang="en-US" sz="2600" b="1" dirty="0">
              <a:solidFill>
                <a:schemeClr val="accent6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5078" y="6404545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hello@hybus.net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1031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 command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4522" y="1798626"/>
            <a:ext cx="6460257" cy="406238"/>
            <a:chOff x="2771800" y="4001801"/>
            <a:chExt cx="4485084" cy="406238"/>
          </a:xfrm>
        </p:grpSpPr>
        <p:sp>
          <p:nvSpPr>
            <p:cNvPr id="4" name="직사각형 3"/>
            <p:cNvSpPr/>
            <p:nvPr/>
          </p:nvSpPr>
          <p:spPr>
            <a:xfrm>
              <a:off x="2771800" y="4001801"/>
              <a:ext cx="4485084" cy="40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configure_edison –-password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542650" y="4004853"/>
              <a:ext cx="714234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23528" y="1268760"/>
            <a:ext cx="84249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Change Password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22" y="2348880"/>
            <a:ext cx="64293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91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 command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4522" y="1798626"/>
            <a:ext cx="6460257" cy="406238"/>
            <a:chOff x="2771800" y="4001801"/>
            <a:chExt cx="4485084" cy="406238"/>
          </a:xfrm>
        </p:grpSpPr>
        <p:sp>
          <p:nvSpPr>
            <p:cNvPr id="4" name="직사각형 3"/>
            <p:cNvSpPr/>
            <p:nvPr/>
          </p:nvSpPr>
          <p:spPr>
            <a:xfrm>
              <a:off x="2771800" y="4001801"/>
              <a:ext cx="4485084" cy="40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configure_edison –-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wifi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542650" y="4004853"/>
              <a:ext cx="714234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23528" y="1268760"/>
            <a:ext cx="84249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Wi-Fi Setting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60" y="2348880"/>
            <a:ext cx="6429375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6497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 command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268760"/>
            <a:ext cx="84249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Wi-Fi Setting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64293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23" y="4650432"/>
            <a:ext cx="5688632" cy="2054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616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1936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Software Update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268760"/>
            <a:ext cx="84249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Linux(</a:t>
            </a:r>
            <a:r>
              <a:rPr lang="en-US" altLang="ko-KR" sz="1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Yocto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 image Download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3528" y="1628800"/>
            <a:ext cx="84249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https://software.intel.com/en-us/iot/hardware/edison/downloads 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528" y="1983458"/>
            <a:ext cx="842493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2.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Copy the downloaded images in Edison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driver</a:t>
            </a:r>
          </a:p>
          <a:p>
            <a:pPr>
              <a:lnSpc>
                <a:spcPct val="150000"/>
              </a:lnSpc>
            </a:pP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초기화 및 설치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584522" y="2897099"/>
            <a:ext cx="6460257" cy="406238"/>
            <a:chOff x="2771800" y="4001801"/>
            <a:chExt cx="4485084" cy="406238"/>
          </a:xfrm>
        </p:grpSpPr>
        <p:sp>
          <p:nvSpPr>
            <p:cNvPr id="12" name="직사각형 11"/>
            <p:cNvSpPr/>
            <p:nvPr/>
          </p:nvSpPr>
          <p:spPr>
            <a:xfrm>
              <a:off x="2771800" y="4001801"/>
              <a:ext cx="4485084" cy="4062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reboot </a:t>
              </a:r>
              <a:r>
                <a:rPr lang="en-US" altLang="ko-KR" sz="1100" b="1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ota</a:t>
              </a:r>
              <a:endParaRPr lang="en-US" altLang="ko-KR" sz="11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configure_edison --version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6542650" y="4004853"/>
              <a:ext cx="714234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721"/>
          <a:stretch/>
        </p:blipFill>
        <p:spPr bwMode="auto">
          <a:xfrm>
            <a:off x="630634" y="3501008"/>
            <a:ext cx="6429375" cy="6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68"/>
          <a:stretch/>
        </p:blipFill>
        <p:spPr bwMode="auto">
          <a:xfrm>
            <a:off x="630634" y="4365104"/>
            <a:ext cx="6429375" cy="701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75130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323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SSH(secure shell) Connection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268760"/>
            <a:ext cx="84249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SSH 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암호화 기법을 이용해 원격 서버에 로그인해서 명령을 수행할 때 사용하는 프로토콜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원격 컴퓨터에 안전하게 접근하기 위한 방법으로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LAN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상에서 </a:t>
            </a:r>
            <a:r>
              <a:rPr lang="ko-KR" altLang="en-US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스니퍼를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당하더라도 그 내용을 쉽게 파악할 수 없다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60848"/>
            <a:ext cx="44386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060848"/>
            <a:ext cx="36861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2139225" y="3088010"/>
            <a:ext cx="1368152" cy="21602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3560335" y="3193740"/>
            <a:ext cx="28803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3654537" y="3429000"/>
            <a:ext cx="540060" cy="21602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4247964" y="3539877"/>
            <a:ext cx="28803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8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9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SFTP(Secure FTP) File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전송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268760"/>
            <a:ext cx="84249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FTP(File Transfer Protocol) :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인터넷상에서 일반적으로 사용되는 암호화되지 않는 프로토콜이다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SFTP(Secure FTP) :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파일전송을 위해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SSH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이용하는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FTP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528" y="1916832"/>
            <a:ext cx="84249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SFTP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전송 프로그램 설치</a:t>
            </a:r>
            <a:endParaRPr lang="en-US" altLang="ko-KR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http://winscp.net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64" y="2915503"/>
            <a:ext cx="6096000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323528" y="2564904"/>
            <a:ext cx="842493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로그인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39472" y="3635499"/>
            <a:ext cx="1519394" cy="288032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716016" y="3779515"/>
            <a:ext cx="28803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139472" y="4115172"/>
            <a:ext cx="1519394" cy="288032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4716016" y="4259188"/>
            <a:ext cx="28803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139472" y="4595524"/>
            <a:ext cx="3304736" cy="288032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 flipH="1">
            <a:off x="6516216" y="4739540"/>
            <a:ext cx="28803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3707904" y="6083771"/>
            <a:ext cx="1083936" cy="288032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249872" y="5714206"/>
            <a:ext cx="0" cy="28803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36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945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SFTP(Secure FTP) File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전송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40" y="1924769"/>
            <a:ext cx="5986288" cy="3304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323528" y="1268760"/>
            <a:ext cx="84249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WinSCP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동기화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로 없거나 바뀐 파일만 업로드 하거나 다운로드 받을 수 있다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Text Editor, Terminal </a:t>
            </a:r>
            <a:r>
              <a:rPr lang="ko-KR" altLang="en-US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지원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3574877"/>
            <a:ext cx="4066592" cy="3067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직사각형 23"/>
          <p:cNvSpPr/>
          <p:nvPr/>
        </p:nvSpPr>
        <p:spPr>
          <a:xfrm>
            <a:off x="1259632" y="2276872"/>
            <a:ext cx="226268" cy="288032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/>
          <p:cNvCxnSpPr/>
          <p:nvPr/>
        </p:nvCxnSpPr>
        <p:spPr>
          <a:xfrm flipH="1">
            <a:off x="1580055" y="2420888"/>
            <a:ext cx="28803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1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419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Edison board using Ethernet over USB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3528" y="1268760"/>
            <a:ext cx="849694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Note : This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section contains steps to update your system's network adapter configuration with a static IP address to use Ethernet over USB.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3758639"/>
            <a:ext cx="518457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Network status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88" y="4149080"/>
            <a:ext cx="411513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278210" y="1700808"/>
            <a:ext cx="580595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Plug the micro-USB cable into the micro-USB port closest to the middle of the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board.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56" y="2014114"/>
            <a:ext cx="4172061" cy="1380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235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38" y="1759063"/>
            <a:ext cx="3011512" cy="2703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836712"/>
            <a:ext cx="4198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Edison board using Ethernet over USB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3528" y="1412776"/>
            <a:ext cx="84249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3.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Change the IP information as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follows 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979712" y="2740858"/>
            <a:ext cx="1520044" cy="376524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3628939" y="2929120"/>
            <a:ext cx="28803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23227" y="2740858"/>
            <a:ext cx="976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192.168.0.1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255.255.255.0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55794" y="4141677"/>
            <a:ext cx="760022" cy="295435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535805" y="3897891"/>
            <a:ext cx="0" cy="2160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23528" y="4581128"/>
            <a:ext cx="84249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4.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the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ifconfig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command to forward connections to the IP address through the USB 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cable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84522" y="4941168"/>
            <a:ext cx="6460257" cy="504056"/>
            <a:chOff x="2771800" y="4001801"/>
            <a:chExt cx="4485084" cy="504056"/>
          </a:xfrm>
        </p:grpSpPr>
        <p:sp>
          <p:nvSpPr>
            <p:cNvPr id="23" name="직사각형 22"/>
            <p:cNvSpPr/>
            <p:nvPr/>
          </p:nvSpPr>
          <p:spPr>
            <a:xfrm>
              <a:off x="2771800" y="4001801"/>
              <a:ext cx="4485084" cy="5040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ipconfig</a:t>
              </a:r>
            </a:p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root@Hello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ipconfig usb0 192.168.0.2</a:t>
              </a: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6542650" y="4004853"/>
              <a:ext cx="714234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23" y="5507320"/>
            <a:ext cx="4923582" cy="1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429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836712"/>
            <a:ext cx="442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Get started with Intel Edison technology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95536" y="1340768"/>
            <a:ext cx="8640960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 Unicode MS" pitchFamily="50" charset="-127"/>
              </a:rPr>
              <a:t>https://software.intel.com/en-us/iot/library/edison-getting-started</a:t>
            </a:r>
            <a:endParaRPr kumimoji="1"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Arial Unicode MS" pitchFamily="50" charset="-127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6187626" cy="487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8296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51520" y="836712"/>
            <a:ext cx="241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Assemble your board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412776"/>
            <a:ext cx="9108504" cy="2177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1520" y="3944669"/>
            <a:ext cx="1985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Choose your O/S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9298"/>
            <a:ext cx="9144000" cy="2013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07504" y="3604406"/>
            <a:ext cx="837088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https://software.intel.com/en-us/assembling-intel-edison-board-with-arduino-expansion-board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3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75" y="837481"/>
            <a:ext cx="4074325" cy="273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074" y="836711"/>
            <a:ext cx="3809366" cy="273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74775" y="4797152"/>
            <a:ext cx="33051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Intel XDK IoT Edition</a:t>
            </a:r>
          </a:p>
          <a:p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Node.js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 프로젝트 생성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 기능</a:t>
            </a:r>
            <a:b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디바이스 연결 기능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시리얼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SSH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연결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b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 출력 기능</a:t>
            </a:r>
            <a:b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디버그 기능</a:t>
            </a:r>
            <a:b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프로그램 업로드 기능</a:t>
            </a:r>
            <a:b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앱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실행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중지 기능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576" y="3808437"/>
            <a:ext cx="3782361" cy="271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1520" y="3944669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Drivers &amp; IDE Install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250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1314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Port Driver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95536" y="1340768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 Unicode MS" pitchFamily="50" charset="-127"/>
              </a:rPr>
              <a:t>Intel Edison USB Composite Device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 Unicode MS" pitchFamily="50" charset="-127"/>
              </a:rPr>
              <a:t>Intel Edison Virtual Com Port : Arduino IDE Port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 Unicode MS" pitchFamily="50" charset="-127"/>
              </a:rPr>
              <a:t>USB Serial Port : Edison Serial 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2564904"/>
            <a:ext cx="143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Sketch Start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3068960"/>
            <a:ext cx="86409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 Unicode MS" pitchFamily="50" charset="-127"/>
              </a:rPr>
              <a:t>Board : Intel® Edison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 Unicode MS" pitchFamily="50" charset="-127"/>
              </a:rPr>
              <a:t>Port : Virtual Com Port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Arial Unicode MS" pitchFamily="50" charset="-127"/>
              </a:rPr>
              <a:t>Blink Test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52599" y="4001802"/>
            <a:ext cx="2075185" cy="2307518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" name="TextBox 6"/>
          <p:cNvSpPr txBox="1"/>
          <p:nvPr/>
        </p:nvSpPr>
        <p:spPr>
          <a:xfrm>
            <a:off x="789211" y="4115621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000" dirty="0" smtClean="0"/>
              <a:t>Blink Test</a:t>
            </a:r>
            <a:endParaRPr lang="ko-KR" altLang="en-US" sz="1000" dirty="0"/>
          </a:p>
        </p:txBody>
      </p:sp>
      <p:sp>
        <p:nvSpPr>
          <p:cNvPr id="8" name="TextBox 7"/>
          <p:cNvSpPr txBox="1"/>
          <p:nvPr/>
        </p:nvSpPr>
        <p:spPr>
          <a:xfrm>
            <a:off x="789211" y="4504373"/>
            <a:ext cx="1470274" cy="12167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 smtClean="0"/>
              <a:t>Sketch </a:t>
            </a:r>
            <a:r>
              <a:rPr lang="ko-KR" altLang="en-US" sz="1000" dirty="0" smtClean="0"/>
              <a:t>실행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 smtClean="0"/>
              <a:t>USB </a:t>
            </a:r>
            <a:r>
              <a:rPr lang="ko-KR" altLang="en-US" sz="1000" dirty="0" smtClean="0"/>
              <a:t>연결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 smtClean="0"/>
              <a:t>Serial Port Setting</a:t>
            </a:r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00" dirty="0" smtClean="0"/>
              <a:t>Blink Code </a:t>
            </a:r>
            <a:r>
              <a:rPr lang="ko-KR" altLang="en-US" sz="1000" dirty="0" smtClean="0"/>
              <a:t>작성</a:t>
            </a:r>
            <a:endParaRPr lang="en-US" altLang="ko-KR" sz="1000" dirty="0" smtClean="0"/>
          </a:p>
          <a:p>
            <a:pPr marL="228600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00" dirty="0" smtClean="0"/>
              <a:t>확인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컴파일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771800" y="4001802"/>
            <a:ext cx="4485084" cy="230751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void setup() {</a:t>
            </a:r>
          </a:p>
          <a:p>
            <a:pPr>
              <a:lnSpc>
                <a:spcPct val="12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  pinMode(13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, OUTPUT);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</a:pP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바탕체" panose="02030609000101010101" pitchFamily="17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void 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loop() {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  digitalWrite(13, HIGH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);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바탕체" panose="02030609000101010101" pitchFamily="17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  delay(500); 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바탕체" panose="02030609000101010101" pitchFamily="17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 </a:t>
            </a: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 digitalWrite(13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, LOW);    </a:t>
            </a:r>
            <a:endParaRPr lang="en-US" altLang="ko-KR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바탕체" panose="02030609000101010101" pitchFamily="17" charset="-127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ko-KR" sz="1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  delay(500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); </a:t>
            </a:r>
          </a:p>
          <a:p>
            <a:pPr>
              <a:lnSpc>
                <a:spcPct val="120000"/>
              </a:lnSpc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rPr>
              <a:t>}</a:t>
            </a:r>
            <a:endParaRPr lang="ko-KR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  <a:ea typeface="바탕체" panose="02030609000101010101" pitchFamily="17" charset="-127"/>
              <a:cs typeface="Consolas" panose="020B0609020204030204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48772" y="4004853"/>
            <a:ext cx="1008112" cy="1324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bg1"/>
                </a:solidFill>
              </a:rPr>
              <a:t>Example code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46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456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Setting up serial terminal on a OS system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1268760"/>
            <a:ext cx="842493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Set up PuTTY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Download the PuTTY terminal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emulator :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/>
              </a:rPr>
              <a:t>http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/>
              </a:rPr>
              <a:t>://the.earth.li/~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hlinkClick r:id="rId2"/>
              </a:rPr>
              <a:t>sgtatham/putty/latest/x86/putty.exe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Double-click the </a:t>
            </a:r>
            <a:r>
              <a:rPr lang="en-US" altLang="ko-KR" sz="1000" b="1" dirty="0"/>
              <a:t>putty.exe</a:t>
            </a:r>
            <a:r>
              <a:rPr lang="en-US" altLang="ko-KR" sz="1000" dirty="0"/>
              <a:t> file you downloaded to run it</a:t>
            </a:r>
            <a:r>
              <a:rPr lang="en-US" altLang="ko-KR" sz="1000" dirty="0" smtClean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/>
              <a:t>Configure the PuTTY menu as follows</a:t>
            </a:r>
            <a:r>
              <a:rPr lang="en-US" altLang="ko-KR" sz="1000" dirty="0" smtClean="0"/>
              <a:t>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Under Connection type, select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Serial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 the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Serial line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field, enter the COM# for your board, such as COM12.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Note: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If you did not note your COM# earlier, navigate to the Device Manager and check for an entry called 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USB Serial Port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(not Intel Edison Virtual Com Port). The COM# is displayed next to the USB Serial Port entry, as highlighted below. </a:t>
            </a: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800100" lvl="1" indent="-342900">
              <a:buFont typeface="+mj-lt"/>
              <a:buAutoNum type="alphaLcPeriod"/>
            </a:pPr>
            <a:r>
              <a:rPr lang="en-US" altLang="ko-KR" sz="1000" dirty="0"/>
              <a:t>In the </a:t>
            </a:r>
            <a:r>
              <a:rPr lang="en-US" altLang="ko-KR" sz="1000" b="1" dirty="0"/>
              <a:t>Speed</a:t>
            </a:r>
            <a:r>
              <a:rPr lang="en-US" altLang="ko-KR" sz="1000" dirty="0"/>
              <a:t> field, type </a:t>
            </a:r>
            <a:r>
              <a:rPr lang="en-US" altLang="ko-KR" sz="1000" dirty="0" smtClean="0"/>
              <a:t>115200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70" y="3140968"/>
            <a:ext cx="280035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1699642" y="3501008"/>
            <a:ext cx="1368152" cy="173360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3139802" y="3587688"/>
            <a:ext cx="28803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996952"/>
            <a:ext cx="3440103" cy="330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5508104" y="3674368"/>
            <a:ext cx="648072" cy="330696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92280" y="4043164"/>
            <a:ext cx="504056" cy="165348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7668344" y="3827909"/>
            <a:ext cx="28803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7668344" y="4105647"/>
            <a:ext cx="28803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948264" y="3674368"/>
            <a:ext cx="648072" cy="330696"/>
          </a:xfrm>
          <a:prstGeom prst="rect">
            <a:avLst/>
          </a:prstGeom>
          <a:noFill/>
          <a:ln w="31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/>
          <p:nvPr/>
        </p:nvCxnSpPr>
        <p:spPr>
          <a:xfrm flipH="1">
            <a:off x="6228184" y="3827909"/>
            <a:ext cx="288032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214" y="6304176"/>
            <a:ext cx="462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※ Mac* OS X* Setting</a:t>
            </a:r>
          </a:p>
          <a:p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https://software.intel.com/en-us/setting-up-serial-terminal-on-system-with-mac-os-x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705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4566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Setting up serial terminal on a OS system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23528" y="1268760"/>
            <a:ext cx="842493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Set up PuTTY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Open your serial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terminal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When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see a blank screen, press the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Enter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key twice. A login prompt is displayed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 the login prompt, type root and press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Enter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Press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Enter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when prompted for a password. You should see a terminal </a:t>
            </a:r>
            <a:r>
              <a:rPr lang="en-US" altLang="ko-KR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prompt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83306"/>
            <a:ext cx="64293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그룹 4"/>
          <p:cNvGrpSpPr/>
          <p:nvPr/>
        </p:nvGrpSpPr>
        <p:grpSpPr>
          <a:xfrm>
            <a:off x="580677" y="4293096"/>
            <a:ext cx="6460257" cy="363302"/>
            <a:chOff x="2771800" y="4001802"/>
            <a:chExt cx="4485084" cy="363302"/>
          </a:xfrm>
        </p:grpSpPr>
        <p:sp>
          <p:nvSpPr>
            <p:cNvPr id="15" name="직사각형 14"/>
            <p:cNvSpPr/>
            <p:nvPr/>
          </p:nvSpPr>
          <p:spPr>
            <a:xfrm>
              <a:off x="2771800" y="4001802"/>
              <a:ext cx="4485084" cy="363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e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dion login :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542650" y="4004853"/>
              <a:ext cx="714234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068129"/>
            <a:ext cx="64293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91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 command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4522" y="1798627"/>
            <a:ext cx="6460257" cy="363302"/>
            <a:chOff x="2771800" y="4001802"/>
            <a:chExt cx="4485084" cy="363302"/>
          </a:xfrm>
        </p:grpSpPr>
        <p:sp>
          <p:nvSpPr>
            <p:cNvPr id="4" name="직사각형 3"/>
            <p:cNvSpPr/>
            <p:nvPr/>
          </p:nvSpPr>
          <p:spPr>
            <a:xfrm>
              <a:off x="2771800" y="4001802"/>
              <a:ext cx="4485084" cy="36330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root@edison:~#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configure_edison --help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542650" y="4004853"/>
              <a:ext cx="714234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23528" y="1268760"/>
            <a:ext cx="84249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1. </a:t>
            </a:r>
            <a:r>
              <a:rPr lang="ko-KR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명령어 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62" y="2348880"/>
            <a:ext cx="64293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0814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36712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console command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84522" y="1798626"/>
            <a:ext cx="6460257" cy="1126318"/>
            <a:chOff x="2771800" y="4001801"/>
            <a:chExt cx="4485084" cy="1126318"/>
          </a:xfrm>
        </p:grpSpPr>
        <p:sp>
          <p:nvSpPr>
            <p:cNvPr id="4" name="직사각형 3"/>
            <p:cNvSpPr/>
            <p:nvPr/>
          </p:nvSpPr>
          <p:spPr>
            <a:xfrm>
              <a:off x="2771800" y="4001801"/>
              <a:ext cx="4485084" cy="11263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root@edison:~#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configure_edison -–name</a:t>
              </a:r>
            </a:p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....</a:t>
              </a:r>
            </a:p>
            <a:p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root@edison:~#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logout</a:t>
              </a:r>
            </a:p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Hello login: 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</a:t>
              </a:r>
            </a:p>
            <a:p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root@</a:t>
              </a:r>
              <a:r>
                <a:rPr lang="en-US" altLang="ko-KR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Hello</a:t>
              </a:r>
              <a:r>
                <a:rPr lang="en-US" altLang="ko-KR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nsolas" panose="020B0609020204030204" pitchFamily="49" charset="0"/>
                  <a:ea typeface="바탕체" panose="02030609000101010101" pitchFamily="17" charset="-127"/>
                  <a:cs typeface="Consolas" panose="020B0609020204030204" pitchFamily="49" charset="0"/>
                </a:rPr>
                <a:t>:~#</a:t>
              </a:r>
              <a:endPara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ea typeface="바탕체" panose="02030609000101010101" pitchFamily="17" charset="-127"/>
                <a:cs typeface="Consolas" panose="020B0609020204030204" pitchFamily="49" charset="0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6542650" y="4004853"/>
              <a:ext cx="714234" cy="1324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smtClean="0">
                  <a:solidFill>
                    <a:schemeClr val="bg1"/>
                  </a:solidFill>
                </a:rPr>
                <a:t>terminal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323528" y="1268760"/>
            <a:ext cx="8424936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en-US" altLang="ko-KR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device name setting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202" y="3140968"/>
            <a:ext cx="642937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3658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577</Words>
  <Application>Microsoft Office PowerPoint</Application>
  <PresentationFormat>화면 슬라이드 쇼(4:3)</PresentationFormat>
  <Paragraphs>133</Paragraphs>
  <Slides>18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hello</dc:creator>
  <cp:lastModifiedBy>hello</cp:lastModifiedBy>
  <cp:revision>73</cp:revision>
  <cp:lastPrinted>2015-07-13T04:23:27Z</cp:lastPrinted>
  <dcterms:created xsi:type="dcterms:W3CDTF">2015-07-13T03:48:20Z</dcterms:created>
  <dcterms:modified xsi:type="dcterms:W3CDTF">2015-07-27T09:57:25Z</dcterms:modified>
</cp:coreProperties>
</file>