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8" r:id="rId4"/>
    <p:sldId id="279" r:id="rId5"/>
    <p:sldId id="272" r:id="rId6"/>
    <p:sldId id="273" r:id="rId7"/>
    <p:sldId id="274" r:id="rId8"/>
    <p:sldId id="275" r:id="rId9"/>
    <p:sldId id="280" r:id="rId10"/>
    <p:sldId id="276" r:id="rId11"/>
    <p:sldId id="27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42" autoAdjust="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6BBE-8EE8-4D21-A554-CA2D288DBC5A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5891-B3AF-4B04-A796-F9F1B3349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0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DF83-F894-4B44-A083-8EDD467A04B7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D9A70-B407-4B99-A377-9E6BC41E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4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051"/>
            <a:ext cx="9144000" cy="8336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 smtClean="0">
                <a:effectLst/>
                <a:latin typeface="+mn-lt"/>
              </a:rPr>
              <a:t>THE</a:t>
            </a:r>
            <a:r>
              <a:rPr lang="en-US" altLang="ko-KR" sz="3600" b="1" dirty="0" smtClean="0">
                <a:effectLst/>
                <a:latin typeface="+mn-lt"/>
              </a:rPr>
              <a:t> </a:t>
            </a:r>
            <a:r>
              <a:rPr lang="en-US" altLang="ko-KR" sz="2800" b="1" dirty="0" smtClean="0">
                <a:effectLst/>
                <a:latin typeface="+mn-lt"/>
              </a:rPr>
              <a:t>INTERNET</a:t>
            </a:r>
            <a:r>
              <a:rPr lang="en-US" altLang="ko-KR" sz="1500" b="1" dirty="0" smtClean="0">
                <a:effectLst/>
                <a:latin typeface="+mn-lt"/>
              </a:rPr>
              <a:t> </a:t>
            </a:r>
            <a:r>
              <a:rPr lang="en-US" altLang="ko-KR" b="1" dirty="0" smtClean="0">
                <a:effectLst/>
                <a:latin typeface="+mn-lt"/>
              </a:rPr>
              <a:t>OF </a:t>
            </a:r>
            <a:r>
              <a:rPr lang="en-US" altLang="ko-KR" sz="2800" b="1" dirty="0" smtClean="0">
                <a:effectLst/>
                <a:latin typeface="+mn-lt"/>
              </a:rPr>
              <a:t>THINGS</a:t>
            </a:r>
            <a:endParaRPr lang="ko-KR" altLang="en-US" sz="2800" b="1" dirty="0">
              <a:effectLst/>
              <a:latin typeface="+mn-lt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0414"/>
            <a:ext cx="9144000" cy="775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7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5498" y="116632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목차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784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27384"/>
            <a:ext cx="9144000" cy="620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948264" y="44624"/>
            <a:ext cx="2160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THE INTERNET OF THINGS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0414"/>
            <a:ext cx="9144000" cy="775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237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7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2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3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2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4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42D7-C5D8-4A37-A8AA-DD81BFD1F246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72097"/>
            <a:ext cx="454931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67026" y="1738312"/>
            <a:ext cx="56120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Edison Development using C/C++</a:t>
            </a:r>
            <a:endParaRPr lang="ko-KR" altLang="en-US" sz="2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5078" y="6404545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hello@hybus.net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3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395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Reading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Analog Sensor Input -Light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536" y="1628800"/>
            <a:ext cx="6460257" cy="4680520"/>
            <a:chOff x="285378" y="1349468"/>
            <a:chExt cx="6776377" cy="4741938"/>
          </a:xfrm>
        </p:grpSpPr>
        <p:sp>
          <p:nvSpPr>
            <p:cNvPr id="5" name="직사각형 4"/>
            <p:cNvSpPr/>
            <p:nvPr/>
          </p:nvSpPr>
          <p:spPr>
            <a:xfrm>
              <a:off x="285378" y="1349468"/>
              <a:ext cx="6776377" cy="4741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#include 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stdio.h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#include 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aio.h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#include 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gpio.h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</a:rPr>
                <a:t> main(){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mraa_aio_context</a:t>
              </a:r>
              <a:r>
                <a:rPr lang="en-US" altLang="ko-KR" sz="1000" dirty="0">
                  <a:solidFill>
                    <a:schemeClr val="tx1"/>
                  </a:solidFill>
                </a:rPr>
                <a:t> LIGHT;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mraa_gpio_context</a:t>
              </a:r>
              <a:r>
                <a:rPr lang="en-US" altLang="ko-KR" sz="1000" dirty="0">
                  <a:solidFill>
                    <a:schemeClr val="tx1"/>
                  </a:solidFill>
                </a:rPr>
                <a:t> LED;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uint16_t value = 0;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LIGHT =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mraa_aio_init</a:t>
              </a:r>
              <a:r>
                <a:rPr lang="en-US" altLang="ko-KR" sz="1000" dirty="0">
                  <a:solidFill>
                    <a:schemeClr val="tx1"/>
                  </a:solidFill>
                </a:rPr>
                <a:t>(0);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LED =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mraa_gpio_init</a:t>
              </a:r>
              <a:r>
                <a:rPr lang="en-US" altLang="ko-KR" sz="1000" dirty="0">
                  <a:solidFill>
                    <a:schemeClr val="tx1"/>
                  </a:solidFill>
                </a:rPr>
                <a:t>(5);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mraa_gpio_dir</a:t>
              </a:r>
              <a:r>
                <a:rPr lang="en-US" altLang="ko-KR" sz="1000" dirty="0">
                  <a:solidFill>
                    <a:schemeClr val="tx1"/>
                  </a:solidFill>
                </a:rPr>
                <a:t>(LED, MRAA_GPIO_OUT);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while(1){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        value =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mraa_aio_read</a:t>
              </a:r>
              <a:r>
                <a:rPr lang="en-US" altLang="ko-KR" sz="1000" dirty="0">
                  <a:solidFill>
                    <a:schemeClr val="tx1"/>
                  </a:solidFill>
                </a:rPr>
                <a:t>(LIGHT);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fprintf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stdout</a:t>
              </a:r>
              <a:r>
                <a:rPr lang="en-US" altLang="ko-KR" sz="1000" dirty="0">
                  <a:solidFill>
                    <a:schemeClr val="tx1"/>
                  </a:solidFill>
                </a:rPr>
                <a:t>, "%d\n", value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);        //output stream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        if(value &lt; 50){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        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mraa_gpio_write</a:t>
              </a:r>
              <a:r>
                <a:rPr lang="en-US" altLang="ko-KR" sz="1000" dirty="0">
                  <a:solidFill>
                    <a:schemeClr val="tx1"/>
                  </a:solidFill>
                </a:rPr>
                <a:t>(LED,1);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        }else{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        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mraa_gpio_write</a:t>
              </a:r>
              <a:r>
                <a:rPr lang="en-US" altLang="ko-KR" sz="1000" dirty="0">
                  <a:solidFill>
                    <a:schemeClr val="tx1"/>
                  </a:solidFill>
                </a:rPr>
                <a:t>(LED,0);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  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     }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mraa_aio_close</a:t>
              </a:r>
              <a:r>
                <a:rPr lang="en-US" altLang="ko-KR" sz="1000" dirty="0">
                  <a:solidFill>
                    <a:schemeClr val="tx1"/>
                  </a:solidFill>
                </a:rPr>
                <a:t>(LIGHT);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mraa_gpio_close</a:t>
              </a:r>
              <a:r>
                <a:rPr lang="en-US" altLang="ko-KR" sz="1000" dirty="0">
                  <a:solidFill>
                    <a:schemeClr val="tx1"/>
                  </a:solidFill>
                </a:rPr>
                <a:t>(LED);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return MRAA_SUCCESS;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}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53643" y="1357394"/>
              <a:ext cx="1008112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Example code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26030"/>
            <a:ext cx="8640960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빛에 밝기에 따라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LED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출력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56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836712"/>
            <a:ext cx="395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Reading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Analog Sensor Input -Light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1226030"/>
            <a:ext cx="8640960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Flame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센서 값에 따라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Buzzer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출력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5536" y="1628800"/>
            <a:ext cx="6460257" cy="4680520"/>
            <a:chOff x="285378" y="1349468"/>
            <a:chExt cx="6776377" cy="4741938"/>
          </a:xfrm>
        </p:grpSpPr>
        <p:sp>
          <p:nvSpPr>
            <p:cNvPr id="7" name="직사각형 6"/>
            <p:cNvSpPr/>
            <p:nvPr/>
          </p:nvSpPr>
          <p:spPr>
            <a:xfrm>
              <a:off x="285378" y="1349468"/>
              <a:ext cx="6776377" cy="4741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#include 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stdio.h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#include 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aio.h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#include 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gpio.h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</a:rPr>
                <a:t> main(){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mraa_aio_context</a:t>
              </a:r>
              <a:r>
                <a:rPr lang="en-US" altLang="ko-KR" sz="1000" dirty="0">
                  <a:solidFill>
                    <a:schemeClr val="tx1"/>
                  </a:solidFill>
                </a:rPr>
                <a:t> FLAME;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mraa_gpio_context</a:t>
              </a:r>
              <a:r>
                <a:rPr lang="en-US" altLang="ko-KR" sz="1000" dirty="0">
                  <a:solidFill>
                    <a:schemeClr val="tx1"/>
                  </a:solidFill>
                </a:rPr>
                <a:t> BUZZER;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FLAME =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mraa_aio_init</a:t>
              </a:r>
              <a:r>
                <a:rPr lang="en-US" altLang="ko-KR" sz="1000" dirty="0">
                  <a:solidFill>
                    <a:schemeClr val="tx1"/>
                  </a:solidFill>
                </a:rPr>
                <a:t>(1);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BUZZER =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mraa_gpio_init</a:t>
              </a:r>
              <a:r>
                <a:rPr lang="en-US" altLang="ko-KR" sz="1000" dirty="0">
                  <a:solidFill>
                    <a:schemeClr val="tx1"/>
                  </a:solidFill>
                </a:rPr>
                <a:t>(6);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mraa_gpio_dir</a:t>
              </a:r>
              <a:r>
                <a:rPr lang="en-US" altLang="ko-KR" sz="1000" dirty="0">
                  <a:solidFill>
                    <a:schemeClr val="tx1"/>
                  </a:solidFill>
                </a:rPr>
                <a:t>(BUZZER, MRAA_GPIO_OUT);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while(1){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</a:rPr>
                <a:t> value =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mraa_aio_read</a:t>
              </a:r>
              <a:r>
                <a:rPr lang="en-US" altLang="ko-KR" sz="1000" dirty="0">
                  <a:solidFill>
                    <a:schemeClr val="tx1"/>
                  </a:solidFill>
                </a:rPr>
                <a:t>(FLAME);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        if(value&gt;100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){               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</a:rPr>
                <a:t>//frame value 0~1023</a:t>
              </a:r>
              <a:endParaRPr lang="en-US" altLang="ko-KR" sz="10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fprintf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stdout</a:t>
              </a:r>
              <a:r>
                <a:rPr lang="en-US" altLang="ko-KR" sz="1000" dirty="0">
                  <a:solidFill>
                    <a:schemeClr val="tx1"/>
                  </a:solidFill>
                </a:rPr>
                <a:t>, "flame : %d\n", value);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        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mraa_gpio_write</a:t>
              </a:r>
              <a:r>
                <a:rPr lang="en-US" altLang="ko-KR" sz="1000" dirty="0">
                  <a:solidFill>
                    <a:schemeClr val="tx1"/>
                  </a:solidFill>
                </a:rPr>
                <a:t>(BUZZER, 1);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        }else{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        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mraa_gpio_write</a:t>
              </a:r>
              <a:r>
                <a:rPr lang="en-US" altLang="ko-KR" sz="1000" dirty="0">
                  <a:solidFill>
                    <a:schemeClr val="tx1"/>
                  </a:solidFill>
                </a:rPr>
                <a:t>(BUZZER, 0);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          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        }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mraa_aio_close</a:t>
              </a:r>
              <a:r>
                <a:rPr lang="en-US" altLang="ko-KR" sz="1000" dirty="0">
                  <a:solidFill>
                    <a:schemeClr val="tx1"/>
                  </a:solidFill>
                </a:rPr>
                <a:t>(FLAME);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mraa_gpio_close</a:t>
              </a:r>
              <a:r>
                <a:rPr lang="en-US" altLang="ko-KR" sz="1000" dirty="0">
                  <a:solidFill>
                    <a:schemeClr val="tx1"/>
                  </a:solidFill>
                </a:rPr>
                <a:t>(BUZZER);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    return MRAA_SUCCESS;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53643" y="1357394"/>
              <a:ext cx="1008112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Example code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5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836712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GNU/Linux Platform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26030"/>
            <a:ext cx="86409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Libmraa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C/C++ library with bindings to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python to interface with the IO on Galileo, Edison &amp; other platforms, with a structured and sane API where port names/numbering matches the board that you are on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of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libmraa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does not tie you to specific hardware with board detection done at runtime you can create portable code that will work across the supported platforms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intent is to make it easier for developers and sensor manufacturers to map their sensors &amp; actuators on top of supported hardware and to allow control of low level communication protocol by high level languages &amp; constructs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These interfaces allow you to interact with all </a:t>
            </a:r>
            <a:r>
              <a:rPr lang="en-US" altLang="ko-KR" sz="1000" dirty="0" err="1"/>
              <a:t>libmraa</a:t>
            </a:r>
            <a:r>
              <a:rPr lang="en-US" altLang="ko-KR" sz="1000" dirty="0"/>
              <a:t> functionality. The C++ classes directly wrap the C API and provide a near 1:1 mapping of </a:t>
            </a:r>
            <a:r>
              <a:rPr lang="en-US" altLang="ko-KR" sz="1000" dirty="0" smtClean="0"/>
              <a:t>functionality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3789040"/>
            <a:ext cx="2214587" cy="188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99099" y="6458659"/>
            <a:ext cx="3137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http://iotdk.intel.com/docs/master/mraa/index.html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raa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library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226030"/>
            <a:ext cx="8640960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Let's start working with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mraa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library. We will check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mraa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library version using mraa_get_version()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74507" y="2348880"/>
            <a:ext cx="6460257" cy="3168352"/>
            <a:chOff x="285378" y="1772816"/>
            <a:chExt cx="6776377" cy="3168352"/>
          </a:xfrm>
        </p:grpSpPr>
        <p:sp>
          <p:nvSpPr>
            <p:cNvPr id="5" name="직사각형 4"/>
            <p:cNvSpPr/>
            <p:nvPr/>
          </p:nvSpPr>
          <p:spPr>
            <a:xfrm>
              <a:off x="285378" y="1772816"/>
              <a:ext cx="6776377" cy="31683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</a:pPr>
              <a:endParaRPr lang="ko-KR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53643" y="1772816"/>
              <a:ext cx="1008112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Example code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74508" y="1782108"/>
            <a:ext cx="6460257" cy="406238"/>
            <a:chOff x="2771800" y="4001801"/>
            <a:chExt cx="4485084" cy="406238"/>
          </a:xfrm>
        </p:grpSpPr>
        <p:sp>
          <p:nvSpPr>
            <p:cNvPr id="8" name="직사각형 7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v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i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mraaversion.c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95536" y="2564904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syslog.h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mraa.h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main (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 char **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mraa_result_t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ret;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mraa_set_log_level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(LOG_DEBUG);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Mraa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version: %s \n "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,mraa_get_version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mraa_deinit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ret;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34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raa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library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74508" y="1484784"/>
            <a:ext cx="6460257" cy="648072"/>
            <a:chOff x="2771800" y="4001801"/>
            <a:chExt cx="4485084" cy="648072"/>
          </a:xfrm>
        </p:grpSpPr>
        <p:sp>
          <p:nvSpPr>
            <p:cNvPr id="12" name="직사각형 11"/>
            <p:cNvSpPr/>
            <p:nvPr/>
          </p:nvSpPr>
          <p:spPr>
            <a:xfrm>
              <a:off x="2771800" y="4001801"/>
              <a:ext cx="44850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gcc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–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lmraa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–o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mraaversion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mraaversion.c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./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mraaversion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508372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61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836712"/>
            <a:ext cx="207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PWM LED Control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5377" y="1844824"/>
            <a:ext cx="6460257" cy="4752528"/>
            <a:chOff x="285378" y="1772816"/>
            <a:chExt cx="6776377" cy="4752528"/>
          </a:xfrm>
        </p:grpSpPr>
        <p:sp>
          <p:nvSpPr>
            <p:cNvPr id="6" name="직사각형 5"/>
            <p:cNvSpPr/>
            <p:nvPr/>
          </p:nvSpPr>
          <p:spPr>
            <a:xfrm>
              <a:off x="285378" y="1772816"/>
              <a:ext cx="6776377" cy="47525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mraa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pwm.h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110000"/>
                </a:lnSpc>
              </a:pPr>
              <a:endParaRPr lang="en-US" altLang="ko-KR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endParaRPr lang="en-US" altLang="ko-KR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main(){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mraa_pwm_context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led;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led = </a:t>
              </a:r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mraa_pwm_init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(9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  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lang="en-US" altLang="ko-KR" sz="1000" dirty="0" err="1" smtClean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pwm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context </a:t>
              </a:r>
              <a:r>
                <a:rPr lang="en-US" altLang="ko-KR" sz="1000" dirty="0" err="1" smtClean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init</a:t>
              </a:r>
              <a:endParaRPr lang="en-US" altLang="ko-KR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mraa_pwm_period_us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(led,200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 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//pulse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폭</a:t>
              </a:r>
              <a:endParaRPr lang="en-US" altLang="ko-KR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mraa_pwm_enable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(led,1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 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lang="en-US" altLang="ko-KR" sz="1000" dirty="0" err="1" smtClean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pwm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pin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을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enable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상태로 설정</a:t>
              </a:r>
              <a:endParaRPr lang="en-US" altLang="ko-KR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endParaRPr lang="en-US" altLang="ko-KR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float brightness = 0.0f;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float increment = 0.0f;</a:t>
              </a:r>
            </a:p>
            <a:p>
              <a:pPr>
                <a:lnSpc>
                  <a:spcPct val="110000"/>
                </a:lnSpc>
              </a:pPr>
              <a:endParaRPr lang="en-US" altLang="ko-KR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while(1){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if(brightness &gt;=1){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    increment = -0.001f;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else if(brightness &lt;= 0){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    increment = 0.001f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}</a:t>
              </a:r>
              <a:endParaRPr lang="en-US" altLang="ko-KR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brightness = brightness + increment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en-US" altLang="ko-KR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fprintf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stdout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"LED Brightness : %f \n", brightness);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mraa_pwm_write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(led, brightness);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}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mraa_pwm_close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(led);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return MRAA_SUCCESS;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ko-KR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53643" y="1772816"/>
              <a:ext cx="1008112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Example code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5378" y="1278052"/>
            <a:ext cx="6460257" cy="406238"/>
            <a:chOff x="2771800" y="4001801"/>
            <a:chExt cx="4485084" cy="406238"/>
          </a:xfrm>
        </p:grpSpPr>
        <p:sp>
          <p:nvSpPr>
            <p:cNvPr id="10" name="직사각형 9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vi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led_pwm.c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07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PWM LED Control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5378" y="1638092"/>
            <a:ext cx="6460257" cy="566772"/>
            <a:chOff x="2771800" y="4001801"/>
            <a:chExt cx="4485084" cy="566772"/>
          </a:xfrm>
        </p:grpSpPr>
        <p:sp>
          <p:nvSpPr>
            <p:cNvPr id="7" name="직사각형 6"/>
            <p:cNvSpPr/>
            <p:nvPr/>
          </p:nvSpPr>
          <p:spPr>
            <a:xfrm>
              <a:off x="2771800" y="4001801"/>
              <a:ext cx="4485084" cy="566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gcc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–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lmraa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–o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led_pwm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led_pwm.c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:~#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./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led_pwm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8" y="2426229"/>
            <a:ext cx="5539903" cy="2802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7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04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 LED Control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226030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GPIO (General Purpose IO)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 purpose IO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 개의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핀으로 입력과 출력 모두를 수행합니다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mraa_gpio_dir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사용하여 입력 또는 출력을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raa_gpio_init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gpio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context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mraa_gpio_write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(),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mraa_gpio_read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gpio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값을 쓰거나 읽기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1404" y="6259510"/>
            <a:ext cx="361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iotdk.intel.com/docs/master/mraa/classmraa_1_1_gpio.html</a:t>
            </a:r>
          </a:p>
          <a:p>
            <a:pPr algn="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85378" y="2924944"/>
            <a:ext cx="6460257" cy="406238"/>
            <a:chOff x="2771800" y="4001801"/>
            <a:chExt cx="4485084" cy="406238"/>
          </a:xfrm>
        </p:grpSpPr>
        <p:sp>
          <p:nvSpPr>
            <p:cNvPr id="11" name="직사각형 10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vi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led_gpio.c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0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04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 LED Control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85377" y="1421476"/>
            <a:ext cx="6460257" cy="4887844"/>
            <a:chOff x="285378" y="1349468"/>
            <a:chExt cx="6776377" cy="4887844"/>
          </a:xfrm>
        </p:grpSpPr>
        <p:sp>
          <p:nvSpPr>
            <p:cNvPr id="13" name="직사각형 12"/>
            <p:cNvSpPr/>
            <p:nvPr/>
          </p:nvSpPr>
          <p:spPr>
            <a:xfrm>
              <a:off x="285378" y="1349468"/>
              <a:ext cx="6776377" cy="4887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#include 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stdio.h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#include 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gpio.h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</a:p>
            <a:p>
              <a:pPr>
                <a:lnSpc>
                  <a:spcPct val="150000"/>
                </a:lnSpc>
              </a:pPr>
              <a:endParaRPr lang="en-US" altLang="ko-KR" sz="1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</a:rPr>
                <a:t> main(){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mraa_gpio_context</a:t>
              </a:r>
              <a:r>
                <a:rPr lang="en-US" altLang="ko-KR" sz="1000" dirty="0">
                  <a:solidFill>
                    <a:schemeClr val="tx1"/>
                  </a:solidFill>
                </a:rPr>
                <a:t> led;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        led =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mraa_gpio_init</a:t>
              </a:r>
              <a:r>
                <a:rPr lang="en-US" altLang="ko-KR" sz="1000" dirty="0">
                  <a:solidFill>
                    <a:schemeClr val="tx1"/>
                  </a:solidFill>
                </a:rPr>
                <a:t>(10);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mraa_gpio_dir</a:t>
              </a:r>
              <a:r>
                <a:rPr lang="en-US" altLang="ko-KR" sz="1000" dirty="0">
                  <a:solidFill>
                    <a:schemeClr val="tx1"/>
                  </a:solidFill>
                </a:rPr>
                <a:t>(led, MRAA_GPIO_OUT);</a:t>
              </a:r>
            </a:p>
            <a:p>
              <a:pPr>
                <a:lnSpc>
                  <a:spcPct val="150000"/>
                </a:lnSpc>
              </a:pPr>
              <a:endParaRPr lang="en-US" altLang="ko-KR" sz="1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        while(1){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        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fprintf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stdout</a:t>
              </a:r>
              <a:r>
                <a:rPr lang="en-US" altLang="ko-KR" sz="1000" dirty="0">
                  <a:solidFill>
                    <a:schemeClr val="tx1"/>
                  </a:solidFill>
                </a:rPr>
                <a:t>, "LED ON \n");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        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mraa_gpio_write</a:t>
              </a:r>
              <a:r>
                <a:rPr lang="en-US" altLang="ko-KR" sz="1000" dirty="0">
                  <a:solidFill>
                    <a:schemeClr val="tx1"/>
                  </a:solidFill>
                </a:rPr>
                <a:t>(led, 1);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                sleep(1);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        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fprintf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stdout</a:t>
              </a:r>
              <a:r>
                <a:rPr lang="en-US" altLang="ko-KR" sz="1000" dirty="0">
                  <a:solidFill>
                    <a:schemeClr val="tx1"/>
                  </a:solidFill>
                </a:rPr>
                <a:t>, "LED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OFF \</a:t>
              </a:r>
              <a:r>
                <a:rPr lang="en-US" altLang="ko-KR" sz="1000" dirty="0">
                  <a:solidFill>
                    <a:schemeClr val="tx1"/>
                  </a:solidFill>
                </a:rPr>
                <a:t>n");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        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mraa_gpio_write</a:t>
              </a:r>
              <a:r>
                <a:rPr lang="en-US" altLang="ko-KR" sz="1000" dirty="0">
                  <a:solidFill>
                    <a:schemeClr val="tx1"/>
                  </a:solidFill>
                </a:rPr>
                <a:t>(led, 0);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                sleep(1);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        }</a:t>
              </a:r>
            </a:p>
            <a:p>
              <a:pPr>
                <a:lnSpc>
                  <a:spcPct val="150000"/>
                </a:lnSpc>
              </a:pPr>
              <a:endParaRPr lang="en-US" altLang="ko-KR" sz="1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       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mraa_gpio_close</a:t>
              </a:r>
              <a:r>
                <a:rPr lang="en-US" altLang="ko-KR" sz="1000" dirty="0">
                  <a:solidFill>
                    <a:schemeClr val="tx1"/>
                  </a:solidFill>
                </a:rPr>
                <a:t>(led);</a:t>
              </a:r>
            </a:p>
            <a:p>
              <a:pPr>
                <a:lnSpc>
                  <a:spcPct val="150000"/>
                </a:lnSpc>
              </a:pPr>
              <a:endParaRPr lang="en-US" altLang="ko-KR" sz="1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        return MRAA_SUCCESS;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}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053643" y="1357394"/>
              <a:ext cx="1008112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Example code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391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Analog I/O – Reading Analog Input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226030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 this section, we learn how to read analog input on Intel Edison.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read analog input we can use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mraa_aio_read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This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function is a part of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aio.h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file.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The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following is the algorithm to read analog input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Initialize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mraa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library by calling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mraa_aio_init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Set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bit value for reading by calling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mraa_aio_set_bit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Read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analog input using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mraa_aio_read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Call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mraa_aio_close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 to release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object usage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3284984"/>
            <a:ext cx="8640960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AIO :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mraa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라이브러리를 사용해서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Analog Input/output Interface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voltage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값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Write/Read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AIO Method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mraa_aio_init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pin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: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aio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context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초기화</a:t>
            </a:r>
            <a:b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mraa_aio_read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mraa_aio_context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dev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입력되는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반환</a:t>
            </a:r>
            <a:b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mraa_aio_close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mraa_aio_context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dev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아날로그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context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닫음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context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위해 메모리를 비움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85378" y="4941168"/>
            <a:ext cx="6460257" cy="406238"/>
            <a:chOff x="2771800" y="4001801"/>
            <a:chExt cx="4485084" cy="406238"/>
          </a:xfrm>
        </p:grpSpPr>
        <p:sp>
          <p:nvSpPr>
            <p:cNvPr id="11" name="직사각형 10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vi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lightled.c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74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912</Words>
  <Application>Microsoft Office PowerPoint</Application>
  <PresentationFormat>화면 슬라이드 쇼(4:3)</PresentationFormat>
  <Paragraphs>182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hello</dc:creator>
  <cp:lastModifiedBy>hello</cp:lastModifiedBy>
  <cp:revision>111</cp:revision>
  <cp:lastPrinted>2015-07-13T04:23:27Z</cp:lastPrinted>
  <dcterms:created xsi:type="dcterms:W3CDTF">2015-07-13T03:48:20Z</dcterms:created>
  <dcterms:modified xsi:type="dcterms:W3CDTF">2015-07-17T02:18:23Z</dcterms:modified>
</cp:coreProperties>
</file>