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8" r:id="rId3"/>
    <p:sldId id="279" r:id="rId4"/>
    <p:sldId id="272" r:id="rId5"/>
    <p:sldId id="28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42" autoAdjust="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6BBE-8EE8-4D21-A554-CA2D288DBC5A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A5891-B3AF-4B04-A796-F9F1B3349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08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CDF83-F894-4B44-A083-8EDD467A04B7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D9A70-B407-4B99-A377-9E6BC41E6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4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3051"/>
            <a:ext cx="9144000" cy="8336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 smtClean="0">
                <a:effectLst/>
                <a:latin typeface="+mn-lt"/>
              </a:rPr>
              <a:t>THE</a:t>
            </a:r>
            <a:r>
              <a:rPr lang="en-US" altLang="ko-KR" sz="3600" b="1" dirty="0" smtClean="0">
                <a:effectLst/>
                <a:latin typeface="+mn-lt"/>
              </a:rPr>
              <a:t> </a:t>
            </a:r>
            <a:r>
              <a:rPr lang="en-US" altLang="ko-KR" sz="2800" b="1" dirty="0" smtClean="0">
                <a:effectLst/>
                <a:latin typeface="+mn-lt"/>
              </a:rPr>
              <a:t>INTERNET</a:t>
            </a:r>
            <a:r>
              <a:rPr lang="en-US" altLang="ko-KR" sz="1500" b="1" dirty="0" smtClean="0">
                <a:effectLst/>
                <a:latin typeface="+mn-lt"/>
              </a:rPr>
              <a:t> </a:t>
            </a:r>
            <a:r>
              <a:rPr lang="en-US" altLang="ko-KR" b="1" dirty="0" smtClean="0">
                <a:effectLst/>
                <a:latin typeface="+mn-lt"/>
              </a:rPr>
              <a:t>OF </a:t>
            </a:r>
            <a:r>
              <a:rPr lang="en-US" altLang="ko-KR" sz="2800" b="1" dirty="0" smtClean="0">
                <a:effectLst/>
                <a:latin typeface="+mn-lt"/>
              </a:rPr>
              <a:t>THINGS</a:t>
            </a:r>
            <a:endParaRPr lang="ko-KR" altLang="en-US" sz="2800" b="1" dirty="0">
              <a:effectLst/>
              <a:latin typeface="+mn-lt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6780414"/>
            <a:ext cx="9144000" cy="775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                                                                                                                                                                  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3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47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5498" y="116632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목차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57841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27384"/>
            <a:ext cx="9144000" cy="6206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                                                                                                                                                                  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948264" y="44624"/>
            <a:ext cx="2160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THE INTERNET OF THINGS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6780414"/>
            <a:ext cx="9144000" cy="775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                                                                                                                                                                  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237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7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7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12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3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32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4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842D7-C5D8-4A37-A8AA-DD81BFD1F24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72097"/>
            <a:ext cx="4549315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67026" y="1738311"/>
            <a:ext cx="56832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Edison Development using </a:t>
            </a:r>
            <a:r>
              <a:rPr lang="en-US" altLang="ko-KR" sz="2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Python</a:t>
            </a:r>
            <a:endParaRPr lang="ko-KR" altLang="en-US" sz="26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25078" y="6404545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hello@hybus.net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03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91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Python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1226030"/>
            <a:ext cx="37444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Interpretive language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Utility, GUI, Web Programming, DB Programming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https://www.python.org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74508" y="3789040"/>
            <a:ext cx="6460257" cy="2232248"/>
            <a:chOff x="2771800" y="4001801"/>
            <a:chExt cx="4485084" cy="2232248"/>
          </a:xfrm>
        </p:grpSpPr>
        <p:sp>
          <p:nvSpPr>
            <p:cNvPr id="8" name="직사각형 7"/>
            <p:cNvSpPr/>
            <p:nvPr/>
          </p:nvSpPr>
          <p:spPr>
            <a:xfrm>
              <a:off x="2771800" y="4001801"/>
              <a:ext cx="4485084" cy="2232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:/#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python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Python 2.7.3 (default, Mar 31 2015, 14:39:49)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[GCC 4.8.2] on linux2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Type "help", "copyright", "credits" or "license" for more information.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&gt;&gt;&gt;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import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mraa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&gt;&gt;&gt; </a:t>
              </a:r>
              <a:r>
                <a:rPr lang="en-US" altLang="ko-KR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mraa.getVersion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'v0.x.x'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&gt;&gt;&gt;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589644" y="4004853"/>
              <a:ext cx="667240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436096" y="6165304"/>
            <a:ext cx="34868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http://iotdk.intel.com/docs/master/mraa/python/mraa.html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8" y="2276872"/>
            <a:ext cx="3214281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rint(“Hello world”)</a:t>
            </a:r>
            <a:endParaRPr lang="ko-KR" altLang="en-US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3687" y="3427406"/>
            <a:ext cx="37444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Python for accessing Intel Edison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I/O from Linux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Digital I/O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74508" y="1988840"/>
            <a:ext cx="6460257" cy="324036"/>
            <a:chOff x="2771800" y="4001801"/>
            <a:chExt cx="4485084" cy="324036"/>
          </a:xfrm>
        </p:grpSpPr>
        <p:sp>
          <p:nvSpPr>
            <p:cNvPr id="12" name="직사각형 11"/>
            <p:cNvSpPr/>
            <p:nvPr/>
          </p:nvSpPr>
          <p:spPr>
            <a:xfrm>
              <a:off x="2771800" y="4001801"/>
              <a:ext cx="4485084" cy="3240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root@Hello:~#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cat /sys/kernel/debug/</a:t>
              </a:r>
              <a:r>
                <a:rPr lang="en-US" altLang="ko-KR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gpio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589644" y="4004853"/>
              <a:ext cx="667240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95536" y="1226030"/>
            <a:ext cx="81369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디지털 입출력 핀을 사용하려면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Gpio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클래스 오브젝트를 만든 다음 입력으로 사용할지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출력으로 사용할지를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dir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메소드로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지정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628800"/>
            <a:ext cx="81369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 can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verifiy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GPIO on processor using the following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command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2636912"/>
            <a:ext cx="3744416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Digital Output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&gt;&gt;&gt;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led =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mraa.Gpio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(10)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       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#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Gpio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object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생성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&gt;&gt;&gt;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led.dir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mraa.DIR_OUT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 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#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출력으로 설정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Digital Input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&gt;&gt;&gt;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sw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=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mraa.Gpio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(4)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         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#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Gpio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object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생성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&gt;&gt;&gt;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sw.dir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mraa.DIR_IN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       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#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입력으로 설정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Data Write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&gt;&gt;&gt;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led.write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(1)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     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&gt;&gt;&gt;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led.write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(0)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  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 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Data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Read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&gt;&gt;&gt; 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sw.read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()      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80928"/>
            <a:ext cx="4653299" cy="2668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6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83671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Blink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85377" y="1844824"/>
            <a:ext cx="6460257" cy="3096344"/>
            <a:chOff x="285378" y="1772816"/>
            <a:chExt cx="6776377" cy="3096344"/>
          </a:xfrm>
        </p:grpSpPr>
        <p:sp>
          <p:nvSpPr>
            <p:cNvPr id="6" name="직사각형 5"/>
            <p:cNvSpPr/>
            <p:nvPr/>
          </p:nvSpPr>
          <p:spPr>
            <a:xfrm>
              <a:off x="285378" y="1772816"/>
              <a:ext cx="6776377" cy="30963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import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mraa</a:t>
              </a:r>
              <a:endPara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import 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time</a:t>
              </a:r>
            </a:p>
            <a:p>
              <a:pPr>
                <a:lnSpc>
                  <a:spcPct val="150000"/>
                </a:lnSpc>
              </a:pPr>
              <a:endPara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led =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mraa.Gpio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(13)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led.dir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ko-KR" sz="11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mraa.DIR_OUT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endPara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while 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led.write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(1)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time.sleep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(0.5)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led.write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(0)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time.sleep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(0.5)</a:t>
              </a:r>
              <a:endParaRPr lang="ko-KR" alt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53643" y="1772816"/>
              <a:ext cx="1008112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Example code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85378" y="1278052"/>
            <a:ext cx="6460257" cy="406238"/>
            <a:chOff x="2771800" y="4001801"/>
            <a:chExt cx="4485084" cy="406238"/>
          </a:xfrm>
        </p:grpSpPr>
        <p:sp>
          <p:nvSpPr>
            <p:cNvPr id="10" name="직사각형 9"/>
            <p:cNvSpPr/>
            <p:nvPr/>
          </p:nvSpPr>
          <p:spPr>
            <a:xfrm>
              <a:off x="2771800" y="4001801"/>
              <a:ext cx="4485084" cy="406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root@Hello:~#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vi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blink.py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589644" y="4004853"/>
              <a:ext cx="667240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876256" y="6499893"/>
            <a:ext cx="2194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http://cafe.naver.com/thingdue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85378" y="5229200"/>
            <a:ext cx="6460257" cy="406238"/>
            <a:chOff x="2771800" y="4001801"/>
            <a:chExt cx="4485084" cy="406238"/>
          </a:xfrm>
        </p:grpSpPr>
        <p:sp>
          <p:nvSpPr>
            <p:cNvPr id="14" name="직사각형 13"/>
            <p:cNvSpPr/>
            <p:nvPr/>
          </p:nvSpPr>
          <p:spPr>
            <a:xfrm>
              <a:off x="2771800" y="4001801"/>
              <a:ext cx="4485084" cy="406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root@Hello:~#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python blink.py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89644" y="4004853"/>
              <a:ext cx="667240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836712"/>
            <a:ext cx="245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Analog Output(PWM)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85377" y="1844824"/>
            <a:ext cx="6460257" cy="3456384"/>
            <a:chOff x="285378" y="1772816"/>
            <a:chExt cx="6776377" cy="3456384"/>
          </a:xfrm>
        </p:grpSpPr>
        <p:sp>
          <p:nvSpPr>
            <p:cNvPr id="6" name="직사각형 5"/>
            <p:cNvSpPr/>
            <p:nvPr/>
          </p:nvSpPr>
          <p:spPr>
            <a:xfrm>
              <a:off x="285378" y="1772816"/>
              <a:ext cx="6776377" cy="34563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import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mraa</a:t>
              </a:r>
              <a:endPara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import 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time</a:t>
              </a:r>
            </a:p>
            <a:p>
              <a:pPr>
                <a:lnSpc>
                  <a:spcPct val="120000"/>
                </a:lnSpc>
              </a:pPr>
              <a:endPara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 =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mraa.Pwm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(9)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1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x.period_us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(700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100" dirty="0" err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x.enable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(True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 0.0</a:t>
              </a:r>
            </a:p>
            <a:p>
              <a:pPr>
                <a:lnSpc>
                  <a:spcPct val="120000"/>
                </a:lnSpc>
              </a:pPr>
              <a:endPara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while True:</a:t>
              </a:r>
            </a:p>
            <a:p>
              <a:pPr>
                <a:lnSpc>
                  <a:spcPct val="120000"/>
                </a:lnSpc>
              </a:pPr>
              <a:endPara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x.write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(value)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altLang="ko-KR" sz="1100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time.sleep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(0.05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       //duty ratio</a:t>
              </a:r>
              <a:endParaRPr lang="en-US" altLang="ko-KR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 = value + 0.01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 value &gt;= 1: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altLang="ko-KR" sz="11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 = 0.0</a:t>
              </a:r>
              <a:endParaRPr lang="ko-KR" altLang="en-US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53643" y="1772816"/>
              <a:ext cx="1008112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Example code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85378" y="1278052"/>
            <a:ext cx="6460257" cy="406238"/>
            <a:chOff x="2771800" y="4001801"/>
            <a:chExt cx="4485084" cy="406238"/>
          </a:xfrm>
        </p:grpSpPr>
        <p:sp>
          <p:nvSpPr>
            <p:cNvPr id="10" name="직사각형 9"/>
            <p:cNvSpPr/>
            <p:nvPr/>
          </p:nvSpPr>
          <p:spPr>
            <a:xfrm>
              <a:off x="2771800" y="4001801"/>
              <a:ext cx="4485084" cy="406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root@Hello:~#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vi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ledpwm.py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589644" y="4004853"/>
              <a:ext cx="667240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876256" y="6499893"/>
            <a:ext cx="2194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http://cafe.naver.com/thingdue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85378" y="5759066"/>
            <a:ext cx="6460257" cy="406238"/>
            <a:chOff x="2771800" y="4001801"/>
            <a:chExt cx="4485084" cy="406238"/>
          </a:xfrm>
        </p:grpSpPr>
        <p:sp>
          <p:nvSpPr>
            <p:cNvPr id="14" name="직사각형 13"/>
            <p:cNvSpPr/>
            <p:nvPr/>
          </p:nvSpPr>
          <p:spPr>
            <a:xfrm>
              <a:off x="2771800" y="4001801"/>
              <a:ext cx="4485084" cy="406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root@Hello:~#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python ledpwm.py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89644" y="4004853"/>
              <a:ext cx="667240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35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238</Words>
  <Application>Microsoft Office PowerPoint</Application>
  <PresentationFormat>화면 슬라이드 쇼(4:3)</PresentationFormat>
  <Paragraphs>77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hello</dc:creator>
  <cp:lastModifiedBy>hello</cp:lastModifiedBy>
  <cp:revision>117</cp:revision>
  <cp:lastPrinted>2015-07-13T04:23:27Z</cp:lastPrinted>
  <dcterms:created xsi:type="dcterms:W3CDTF">2015-07-13T03:48:20Z</dcterms:created>
  <dcterms:modified xsi:type="dcterms:W3CDTF">2015-07-17T03:30:21Z</dcterms:modified>
</cp:coreProperties>
</file>