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79" r:id="rId4"/>
    <p:sldId id="272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42" autoAdjust="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BBE-8EE8-4D21-A554-CA2D288DBC5A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891-B3AF-4B04-A796-F9F1B3349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DF83-F894-4B44-A083-8EDD467A04B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9A70-B407-4B99-A377-9E6BC41E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051"/>
            <a:ext cx="9144000" cy="833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 smtClean="0">
                <a:effectLst/>
                <a:latin typeface="+mn-lt"/>
              </a:rPr>
              <a:t>THE</a:t>
            </a:r>
            <a:r>
              <a:rPr lang="en-US" altLang="ko-KR" sz="3600" b="1" dirty="0" smtClean="0">
                <a:effectLst/>
                <a:latin typeface="+mn-lt"/>
              </a:rPr>
              <a:t> </a:t>
            </a:r>
            <a:r>
              <a:rPr lang="en-US" altLang="ko-KR" sz="2800" b="1" dirty="0" smtClean="0">
                <a:effectLst/>
                <a:latin typeface="+mn-lt"/>
              </a:rPr>
              <a:t>INTERNET</a:t>
            </a:r>
            <a:r>
              <a:rPr lang="en-US" altLang="ko-KR" sz="1500" b="1" dirty="0" smtClean="0">
                <a:effectLst/>
                <a:latin typeface="+mn-lt"/>
              </a:rPr>
              <a:t> </a:t>
            </a:r>
            <a:r>
              <a:rPr lang="en-US" altLang="ko-KR" b="1" dirty="0" smtClean="0">
                <a:effectLst/>
                <a:latin typeface="+mn-lt"/>
              </a:rPr>
              <a:t>OF </a:t>
            </a:r>
            <a:r>
              <a:rPr lang="en-US" altLang="ko-KR" sz="2800" b="1" dirty="0" smtClean="0">
                <a:effectLst/>
                <a:latin typeface="+mn-lt"/>
              </a:rPr>
              <a:t>THINGS</a:t>
            </a:r>
            <a:endParaRPr lang="ko-KR" altLang="en-US" sz="2800" b="1" dirty="0">
              <a:effectLst/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8" y="11663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784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27384"/>
            <a:ext cx="9144000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948264" y="44624"/>
            <a:ext cx="2160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THE INTERNET OF THINGS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3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2097"/>
            <a:ext cx="454931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7026" y="1738311"/>
            <a:ext cx="57563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Edison Development using </a:t>
            </a:r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Node.js</a:t>
            </a:r>
            <a:endParaRPr lang="ko-KR" altLang="en-US" sz="2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5078" y="640454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hello@hybus.net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3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Node.js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26030"/>
            <a:ext cx="54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높은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확장성을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고려해 디자인된 웹사이트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 애플리케이션 프레임워크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V8(JavaScript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엔진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위에서 동작하는 이벤트 처리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I/O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프레임워크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빠른 성능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단일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내장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라이브러리를 포함하고 있어 웹 서버에서 별도의 프로그램 없이 동작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068960"/>
            <a:ext cx="58674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40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Node.js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mraa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version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Node.js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버전 정보 확인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 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85378" y="1916832"/>
            <a:ext cx="6460257" cy="406238"/>
            <a:chOff x="2771800" y="4001801"/>
            <a:chExt cx="4485084" cy="406238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vi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mraaver.js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85377" y="2564904"/>
            <a:ext cx="6460257" cy="936104"/>
            <a:chOff x="285378" y="1772816"/>
            <a:chExt cx="6776377" cy="936104"/>
          </a:xfrm>
        </p:grpSpPr>
        <p:sp>
          <p:nvSpPr>
            <p:cNvPr id="17" name="직사각형 16"/>
            <p:cNvSpPr/>
            <p:nvPr/>
          </p:nvSpPr>
          <p:spPr>
            <a:xfrm>
              <a:off x="285378" y="1772816"/>
              <a:ext cx="6776377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 = require( '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console.log( 'MRAA Version: ' +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m.getVersion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5378" y="3861048"/>
            <a:ext cx="6460257" cy="406238"/>
            <a:chOff x="2771800" y="4001801"/>
            <a:chExt cx="4485084" cy="406238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node mraaver.js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58"/>
          <a:stretch/>
        </p:blipFill>
        <p:spPr bwMode="auto">
          <a:xfrm>
            <a:off x="295090" y="4437112"/>
            <a:ext cx="6450545" cy="108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6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 LED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377" y="1844824"/>
            <a:ext cx="6460257" cy="4248472"/>
            <a:chOff x="285378" y="1772816"/>
            <a:chExt cx="6776377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85378" y="1772816"/>
              <a:ext cx="6776377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 = require( '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led1 = new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m.Gpio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( 10 );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led2 = new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m.Gpio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( 9 );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led3 = new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m.Gpio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( 8 );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led1.dir(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m.DIR_OUT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led2.dir(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m.DIR_OUT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led3.dir(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m.DIR_OUT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ledon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1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setInterval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blinkLED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ledon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++ 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if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ledon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&gt; 3 )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ledon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1 ; }, 1000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5378" y="1278052"/>
            <a:ext cx="6460257" cy="406238"/>
            <a:chOff x="2771800" y="4001801"/>
            <a:chExt cx="4485084" cy="406238"/>
          </a:xfrm>
        </p:grpSpPr>
        <p:sp>
          <p:nvSpPr>
            <p:cNvPr id="10" name="직사각형 9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vi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gpioled.py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 LED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377" y="1484784"/>
            <a:ext cx="6460257" cy="4248472"/>
            <a:chOff x="285378" y="1772816"/>
            <a:chExt cx="6776377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85378" y="1772816"/>
              <a:ext cx="6776377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blinkLED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switch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ledon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case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: led1.write( 1 );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led2.write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led3.write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break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case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: led1.write( 0 );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led2.write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( 1 );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led3.write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break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case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led1.write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led2.write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led3.write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( 1 );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break 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GPIO LED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377" y="1484784"/>
            <a:ext cx="6460257" cy="2520280"/>
            <a:chOff x="285378" y="1772816"/>
            <a:chExt cx="6776377" cy="2520280"/>
          </a:xfrm>
        </p:grpSpPr>
        <p:sp>
          <p:nvSpPr>
            <p:cNvPr id="6" name="직사각형 5"/>
            <p:cNvSpPr/>
            <p:nvPr/>
          </p:nvSpPr>
          <p:spPr>
            <a:xfrm>
              <a:off x="285378" y="1772816"/>
              <a:ext cx="6776377" cy="2520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console.log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"LED " + String (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ledon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+ " ON" );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process.on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'SIGINT' , function 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led1.write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led2.write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led3.write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console.log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"\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nDone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process.exit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});</a:t>
              </a:r>
              <a:endPara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85378" y="4293096"/>
            <a:ext cx="6460257" cy="406238"/>
            <a:chOff x="2771800" y="4001801"/>
            <a:chExt cx="4485084" cy="406238"/>
          </a:xfrm>
        </p:grpSpPr>
        <p:sp>
          <p:nvSpPr>
            <p:cNvPr id="10" name="직사각형 9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node gpioled.js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05"/>
          <a:stretch/>
        </p:blipFill>
        <p:spPr bwMode="auto">
          <a:xfrm>
            <a:off x="304565" y="4797152"/>
            <a:ext cx="6441070" cy="157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0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Analog Input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377" y="1844824"/>
            <a:ext cx="6460257" cy="4248472"/>
            <a:chOff x="285378" y="1772816"/>
            <a:chExt cx="6776377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85378" y="1772816"/>
              <a:ext cx="6776377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 = require( '</a:t>
              </a: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a0 = new </a:t>
              </a: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m.Aio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a0.setBit( 10 );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console.log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"reading analog input&gt;&gt;&gt;"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setInterval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function (){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readAnalog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}, 1000 );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 </a:t>
              </a: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readAnalog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a0.read();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console.log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 "&gt;&gt; Analog A0 value: " + String (</a:t>
              </a: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5378" y="1278052"/>
            <a:ext cx="6460257" cy="406238"/>
            <a:chOff x="2771800" y="4001801"/>
            <a:chExt cx="4485084" cy="406238"/>
          </a:xfrm>
        </p:grpSpPr>
        <p:sp>
          <p:nvSpPr>
            <p:cNvPr id="10" name="직사각형 9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vi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analoginput.py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Analog Input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5378" y="1556792"/>
            <a:ext cx="6460257" cy="406238"/>
            <a:chOff x="2771800" y="4001801"/>
            <a:chExt cx="4485084" cy="406238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node analoginput.js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19"/>
          <a:stretch/>
        </p:blipFill>
        <p:spPr bwMode="auto">
          <a:xfrm>
            <a:off x="285378" y="2169805"/>
            <a:ext cx="6494115" cy="152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7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408</Words>
  <Application>Microsoft Office PowerPoint</Application>
  <PresentationFormat>화면 슬라이드 쇼(4:3)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hello</dc:creator>
  <cp:lastModifiedBy>hello</cp:lastModifiedBy>
  <cp:revision>119</cp:revision>
  <cp:lastPrinted>2015-07-13T04:23:27Z</cp:lastPrinted>
  <dcterms:created xsi:type="dcterms:W3CDTF">2015-07-13T03:48:20Z</dcterms:created>
  <dcterms:modified xsi:type="dcterms:W3CDTF">2015-07-17T15:10:45Z</dcterms:modified>
</cp:coreProperties>
</file>