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83" r:id="rId4"/>
    <p:sldId id="284" r:id="rId5"/>
    <p:sldId id="279" r:id="rId6"/>
    <p:sldId id="285" r:id="rId7"/>
    <p:sldId id="286" r:id="rId8"/>
    <p:sldId id="287" r:id="rId9"/>
    <p:sldId id="288" r:id="rId10"/>
    <p:sldId id="290" r:id="rId11"/>
    <p:sldId id="289" r:id="rId12"/>
    <p:sldId id="272" r:id="rId13"/>
    <p:sldId id="281" r:id="rId14"/>
    <p:sldId id="292" r:id="rId15"/>
    <p:sldId id="29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1738311"/>
            <a:ext cx="29066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Bluetooth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Scanning and Connecting Devices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1772816"/>
            <a:ext cx="6460257" cy="648072"/>
            <a:chOff x="2771800" y="4001801"/>
            <a:chExt cx="4485084" cy="648072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connect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</a:p>
            <a:p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trust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</a:p>
            <a:p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discoverable on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78" y="1329313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Device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Connection &amp; trust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2636912"/>
            <a:ext cx="6460257" cy="370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Scanning and Connecting Devices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378" y="1340768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7) Device info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5378" y="1784688"/>
            <a:ext cx="6460257" cy="432048"/>
            <a:chOff x="2771800" y="4001801"/>
            <a:chExt cx="4485084" cy="432048"/>
          </a:xfrm>
        </p:grpSpPr>
        <p:sp>
          <p:nvSpPr>
            <p:cNvPr id="17" name="직사각형 16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info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2288744"/>
            <a:ext cx="4968552" cy="330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344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Connecting from a peer device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5378" y="1628800"/>
            <a:ext cx="6460257" cy="1872208"/>
            <a:chOff x="2771800" y="4001800"/>
            <a:chExt cx="4485084" cy="1872208"/>
          </a:xfrm>
        </p:grpSpPr>
        <p:sp>
          <p:nvSpPr>
            <p:cNvPr id="17" name="직사각형 16"/>
            <p:cNvSpPr/>
            <p:nvPr/>
          </p:nvSpPr>
          <p:spPr>
            <a:xfrm>
              <a:off x="2771800" y="4001800"/>
              <a:ext cx="4485084" cy="1158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rfill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unblock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bluetoothctl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agent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KeyboardDisplay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default-agent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71800" y="5441961"/>
              <a:ext cx="4485084" cy="432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discoverable on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95536" y="122603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 connect your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Edison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from a peer device, do the following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3645025"/>
            <a:ext cx="6460257" cy="209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1226030"/>
            <a:ext cx="81369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SPP (serial port profile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which is based on ETSI 07.10 and RFCOMM protocol, defines how two Bluetooth*-enabled devices create a virtual/emulated serial port connection and communicate with each other.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234888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Bluetooth SPP 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2852936"/>
            <a:ext cx="81369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SPP (serial port profile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which is based on ETSI 07.10 and RFCOMM protocol, defines how two Bluetooth*-enabled devices create a virtual/emulated serial port connection and communicate with each other.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536" y="374631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SPP-loopback.py : SPP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다른 장치에서 데이터를 수신 받아 확인하기 위해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기반으로 작성된 파일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4149080"/>
            <a:ext cx="3592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http://downloadmirror.intel.com/24909/eng/SPP-loopback.py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Bluetooth SPP 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1768612"/>
            <a:ext cx="6460257" cy="432048"/>
            <a:chOff x="2771800" y="4001801"/>
            <a:chExt cx="4485084" cy="432048"/>
          </a:xfrm>
        </p:grpSpPr>
        <p:sp>
          <p:nvSpPr>
            <p:cNvPr id="11" name="직사각형 10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python SPP-loopback.py &amp;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5378" y="1475198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SPP-loopback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34"/>
          <a:stretch/>
        </p:blipFill>
        <p:spPr bwMode="auto">
          <a:xfrm>
            <a:off x="288720" y="2286000"/>
            <a:ext cx="6456916" cy="9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5378" y="3501008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 Bluetooth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/pair/connect/trust/discoverable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5378" y="3933056"/>
            <a:ext cx="6460257" cy="1656184"/>
            <a:chOff x="2771800" y="4001801"/>
            <a:chExt cx="4485084" cy="1656184"/>
          </a:xfrm>
        </p:grpSpPr>
        <p:sp>
          <p:nvSpPr>
            <p:cNvPr id="21" name="직사각형 20"/>
            <p:cNvSpPr/>
            <p:nvPr/>
          </p:nvSpPr>
          <p:spPr>
            <a:xfrm>
              <a:off x="2771800" y="4001801"/>
              <a:ext cx="4485084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rfkill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unblock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bluetoothctl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pair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connect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trust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name]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discoverable on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9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Bluetooth SPP Test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378" y="1340768"/>
            <a:ext cx="81369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SPP Test Program Run (Smart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Phone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 Download and install : Google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Playstore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“Bluetooth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tools pro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4) Device connect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5) Byte stream mode -&gt; Text Input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78045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BLE(Bluetooth Low Energy) : Bluetooth4.0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SMART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2.4GHz ISM 40Channel(3Channel(advertise), 37Channel(data), 1Mbps(data speed)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Peripheral Device(Scan Device)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Central Device(Sensor Device)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6165304"/>
            <a:ext cx="2004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http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://marketclarity.com.au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hello\Desktop\a\bt40-eco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3" y="2420888"/>
            <a:ext cx="4248472" cy="2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0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Edison Board BLE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78488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host processor on the Intel® Edison development board is connected to a Broadcom* BCM43340 combo chip via UART (uart0 mapped to </a:t>
            </a:r>
            <a:r>
              <a:rPr lang="en-US" altLang="ko-KR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/dev/MFD0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transport layer and uses additional GPIOs to handle power (on, reset, etc.), OOB (out-of-band) signaling for UART to support low power mode.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4008" y="6453336"/>
            <a:ext cx="4374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http://download.intel.com/support/edison/sb/edisonbluetooth_331704004.pdf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" y="2182468"/>
            <a:ext cx="4013317" cy="80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" y="3201108"/>
            <a:ext cx="459581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interface -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BlueZ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application layer can use the Bluetooth service provided by the 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BlueZ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stack using the DBUS API interface registered by each profile/component. The </a:t>
            </a:r>
            <a:r>
              <a:rPr lang="en-US" altLang="ko-KR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ko-KR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bluez_package</a:t>
            </a:r>
            <a:r>
              <a:rPr lang="en-US" altLang="ko-KR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&gt;/doc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folder contains a text file that describes these DBUS API methods and properties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486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Edison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Board Getting Started with Bluetooth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rfkill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Linux Kernel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서브시스템으로 전파송수신 장치들에 대해 활성화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비활성화 할 수 있도록 해주는 인터페이스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(Wi-Fi, Bluetooth, 3G, LTE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/dev/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rfkill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enable or disable Bluetooth, using the following commands respectively: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85378" y="2348880"/>
            <a:ext cx="6460257" cy="648072"/>
            <a:chOff x="2771800" y="4001801"/>
            <a:chExt cx="4485084" cy="648072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rfkill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unblock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rfkill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block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rfkill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list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 bwMode="auto">
          <a:xfrm>
            <a:off x="303073" y="3212976"/>
            <a:ext cx="463651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luetoothctl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utility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Bluetoothctl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Bluetooth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기본동작에 필요한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Utility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gent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Start or stop discovery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Adapter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pairable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or discovery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속성 구성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Pair and connect a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2564904"/>
            <a:ext cx="6460257" cy="648072"/>
            <a:chOff x="2771800" y="4001801"/>
            <a:chExt cx="4485084" cy="648072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bluetoothctl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help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1" y="3356992"/>
            <a:ext cx="5266092" cy="32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Scanning and Connecting Devices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1982767"/>
            <a:ext cx="6460257" cy="432048"/>
            <a:chOff x="2771800" y="4001801"/>
            <a:chExt cx="4485084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rfill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unblock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95536" y="1226030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 connect your Intel® Edison device to a Bluetooth network, do the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following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378" y="1689353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Bluetooh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5378" y="2924253"/>
            <a:ext cx="6460257" cy="432048"/>
            <a:chOff x="2771800" y="4001801"/>
            <a:chExt cx="4485084" cy="432048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bluetoothctl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5378" y="2630839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Bluetoothctl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3494935"/>
            <a:ext cx="6460257" cy="22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Scanning and Connecting Devices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2060848"/>
            <a:ext cx="6460257" cy="648072"/>
            <a:chOff x="2771800" y="4001801"/>
            <a:chExt cx="4485084" cy="648072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agent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KeyboardDisplay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default-agent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78" y="1329313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3) Agent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및 기본값 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162880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Option :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KeyboardDisplay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DisplayOnly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DisplayYesNo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KeyboardOnly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and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NoInputNoOutput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2918871"/>
            <a:ext cx="6460257" cy="22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Scanning and Connecting Devices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378" y="1772816"/>
            <a:ext cx="6460257" cy="432048"/>
            <a:chOff x="2771800" y="4001801"/>
            <a:chExt cx="4485084" cy="43204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scan on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78" y="1329313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BT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장치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378" y="234888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5) Pair the device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5378" y="2780928"/>
            <a:ext cx="6460257" cy="432048"/>
            <a:chOff x="2771800" y="4001801"/>
            <a:chExt cx="4485084" cy="432048"/>
          </a:xfrm>
        </p:grpSpPr>
        <p:sp>
          <p:nvSpPr>
            <p:cNvPr id="17" name="직사각형 16"/>
            <p:cNvSpPr/>
            <p:nvPr/>
          </p:nvSpPr>
          <p:spPr>
            <a:xfrm>
              <a:off x="2771800" y="4001801"/>
              <a:ext cx="4485084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</a:t>
              </a:r>
              <a:r>
                <a:rPr lang="en-US" altLang="ko-KR" sz="1100" dirty="0" err="1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bluetooth</a:t>
              </a:r>
              <a:r>
                <a:rPr lang="en-US" altLang="ko-KR" sz="1100" dirty="0">
                  <a:solidFill>
                    <a:srgbClr val="0070C0"/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]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# pair [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addr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name] 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" y="3284984"/>
            <a:ext cx="5582766" cy="320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694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144</cp:revision>
  <cp:lastPrinted>2015-07-13T04:23:27Z</cp:lastPrinted>
  <dcterms:created xsi:type="dcterms:W3CDTF">2015-07-13T03:48:20Z</dcterms:created>
  <dcterms:modified xsi:type="dcterms:W3CDTF">2015-07-17T12:49:55Z</dcterms:modified>
</cp:coreProperties>
</file>