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9" r:id="rId2"/>
    <p:sldId id="631" r:id="rId3"/>
    <p:sldId id="632" r:id="rId4"/>
    <p:sldId id="634" r:id="rId5"/>
    <p:sldId id="633" r:id="rId6"/>
    <p:sldId id="615" r:id="rId7"/>
    <p:sldId id="605" r:id="rId8"/>
    <p:sldId id="625" r:id="rId9"/>
    <p:sldId id="608" r:id="rId10"/>
    <p:sldId id="627" r:id="rId11"/>
    <p:sldId id="616" r:id="rId12"/>
    <p:sldId id="626" r:id="rId13"/>
    <p:sldId id="610" r:id="rId14"/>
    <p:sldId id="629" r:id="rId15"/>
    <p:sldId id="624" r:id="rId16"/>
    <p:sldId id="628" r:id="rId17"/>
    <p:sldId id="630" r:id="rId18"/>
    <p:sldId id="612" r:id="rId19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FF"/>
    <a:srgbClr val="FFCCCC"/>
    <a:srgbClr val="FF99CC"/>
    <a:srgbClr val="E7260F"/>
    <a:srgbClr val="FFFFCC"/>
    <a:srgbClr val="FFFF99"/>
    <a:srgbClr val="9DAFF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27" y="91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ko-KR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세부과제</a:t>
            </a:r>
            <a: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(</a:t>
            </a:r>
            <a:r>
              <a:rPr lang="ko-KR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경성대</a:t>
            </a:r>
            <a: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)</a:t>
            </a:r>
            <a:r>
              <a:rPr lang="ko-KR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:</a:t>
            </a:r>
            <a:b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ko-KR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한국형 상향식 </a:t>
            </a:r>
            <a: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S/W</a:t>
            </a:r>
            <a:r>
              <a:rPr lang="ko-KR" altLang="en-US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시스템 개발</a:t>
            </a:r>
            <a: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350" y="111125"/>
            <a:ext cx="49530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기후변화대응 환경기술개발사업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연구단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한국형 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하향식 온실가스 통합 감축 시스템 개발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140" descr="C:\Users\xp\Documents\2014 R and D 기획\계획서 작성\김용건\경성대학교_로고_KS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6" y="6018992"/>
            <a:ext cx="527714" cy="5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909232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41895" y="336543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8476" y="3600572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3330" y="3766387"/>
            <a:ext cx="130713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Open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Web Site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3330" y="4111482"/>
            <a:ext cx="10595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Freeware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216032"/>
            <a:ext cx="1037630" cy="5910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5708" y="937465"/>
            <a:ext cx="355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root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db.changeUserPassword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('admin','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db.system.users.find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();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2) </a:t>
            </a:r>
            <a:r>
              <a:rPr kumimoji="0" lang="en-US" altLang="ko-KR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momongod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–</a:t>
            </a:r>
            <a:r>
              <a:rPr kumimoji="0" lang="en-US" altLang="ko-KR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361" y="4337209"/>
            <a:ext cx="581829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 --port 27017 -u admin -p password --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authenticationDatabase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admin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{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password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   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   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   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   {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readWrite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test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ko-KR" sz="300" b="0" i="0" u="none" strike="noStrike" cap="none" normalizeH="0" baseline="0" dirty="0" smtClean="0">
                <a:ln>
                  <a:noFill/>
                </a:ln>
                <a:effectLst/>
                <a:ea typeface="Monaco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  ]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    }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db.createUser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 {user:'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roles:[{role:'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readWrite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:'BOM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'}]});</a:t>
            </a:r>
          </a:p>
          <a:p>
            <a:pPr lvl="0"/>
            <a:endParaRPr kumimoji="0" lang="en-US" altLang="ko-KR" sz="9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2308" y="856185"/>
            <a:ext cx="272669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 등록</a:t>
            </a:r>
            <a:endParaRPr kumimoji="0" lang="en-US" altLang="ko-KR" sz="14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3) </a:t>
            </a:r>
            <a:r>
              <a:rPr kumimoji="0" lang="en-US" altLang="ko-KR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login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db.users.insert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</a:t>
            </a: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"경성",</a:t>
            </a: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“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ko-KR" altLang="en-US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[]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 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);</a:t>
            </a:r>
          </a:p>
          <a:p>
            <a:r>
              <a:rPr kumimoji="0" lang="ko-KR" altLang="en-US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실행하여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부여함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이 상태에서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adduserHTML.php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이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상태에서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addprojectHTML.php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</a:p>
          <a:p>
            <a:pPr marL="171450" indent="-171450">
              <a:buFontTx/>
              <a:buChar char="-"/>
            </a:pP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login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302385" y="90140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users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2385" y="1147623"/>
            <a:ext cx="6324389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"company"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"BOM",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"users"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   "_id"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"username" 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"password" : "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"projects"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{},{},,,,{}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385" y="4302794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2385" y="4549015"/>
            <a:ext cx="6324389" cy="16158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경성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"username"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710855" y="4783326"/>
            <a:ext cx="36067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8310880" y="2059093"/>
            <a:ext cx="6773" cy="27242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340427" y="2056428"/>
            <a:ext cx="2977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23042" y="862365"/>
            <a:ext cx="4397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회사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multi-users, multi-project}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8874" y="4262675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{user}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42289" y="845733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289" y="1091954"/>
            <a:ext cx="4043257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"BOM",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BOM_master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coll_master_name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"master",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coll_transcation_name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transaction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“categories"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84987" y="1013304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4987" y="1259525"/>
            <a:ext cx="4375826" cy="24468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sub"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"CPU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"unit"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"spec"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"state" : "expanded",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"created"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"expanded",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6998" y="3874895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transaction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6998" y="4121116"/>
            <a:ext cx="6324389" cy="21698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"name" : "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생수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"unit"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"spec"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inventory" : 98,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init_inventory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quantity"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0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state" 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expanded",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expanded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inputs" 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57bfd0014ae55f782000006a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"quantity" : 100,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"logs"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{},{},,,{}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"outputs"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172373" y="1503680"/>
            <a:ext cx="1219200" cy="10092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1626" y="4369043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096" y="4615264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7148" y="5414751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7453" y="840246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1400" y="321045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05324" y="990828"/>
            <a:ext cx="3531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any project}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854027" y="1351632"/>
            <a:ext cx="1537546" cy="294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35399</TotalTime>
  <Pages>40</Pages>
  <Words>1265</Words>
  <Application>Microsoft Office PowerPoint</Application>
  <PresentationFormat>A4 용지(210x297mm)</PresentationFormat>
  <Paragraphs>314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Monaco</vt:lpstr>
      <vt:lpstr>Monotype Sorts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세부과제(경성대) : 한국형 상향식 S/W시스템 개발 - 3차년도 연구계획</vt:lpstr>
      <vt:lpstr>MES 개요</vt:lpstr>
      <vt:lpstr>mongo 실행 및 초기작업</vt:lpstr>
      <vt:lpstr>db구조 : login</vt:lpstr>
      <vt:lpstr>db구조 : MES project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575</cp:revision>
  <cp:lastPrinted>2016-05-23T02:24:56Z</cp:lastPrinted>
  <dcterms:created xsi:type="dcterms:W3CDTF">1996-03-25T18:49:56Z</dcterms:created>
  <dcterms:modified xsi:type="dcterms:W3CDTF">2016-09-05T07:54:06Z</dcterms:modified>
</cp:coreProperties>
</file>