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9" r:id="rId2"/>
    <p:sldId id="631" r:id="rId3"/>
    <p:sldId id="636" r:id="rId4"/>
    <p:sldId id="638" r:id="rId5"/>
    <p:sldId id="644" r:id="rId6"/>
    <p:sldId id="645" r:id="rId7"/>
    <p:sldId id="643" r:id="rId8"/>
    <p:sldId id="634" r:id="rId9"/>
    <p:sldId id="632" r:id="rId10"/>
    <p:sldId id="633" r:id="rId11"/>
    <p:sldId id="640" r:id="rId12"/>
    <p:sldId id="646" r:id="rId13"/>
    <p:sldId id="641" r:id="rId14"/>
    <p:sldId id="642" r:id="rId15"/>
    <p:sldId id="635" r:id="rId16"/>
    <p:sldId id="637" r:id="rId17"/>
    <p:sldId id="615" r:id="rId18"/>
    <p:sldId id="605" r:id="rId19"/>
    <p:sldId id="625" r:id="rId20"/>
    <p:sldId id="608" r:id="rId21"/>
    <p:sldId id="627" r:id="rId22"/>
    <p:sldId id="616" r:id="rId23"/>
    <p:sldId id="626" r:id="rId24"/>
    <p:sldId id="610" r:id="rId25"/>
    <p:sldId id="629" r:id="rId26"/>
    <p:sldId id="624" r:id="rId27"/>
    <p:sldId id="628" r:id="rId28"/>
    <p:sldId id="630" r:id="rId29"/>
    <p:sldId id="612" r:id="rId3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CC00"/>
    <a:srgbClr val="0000FF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28623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"state" : "expanded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[{}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9754" y="218241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꺾인 연결선 21"/>
          <p:cNvCxnSpPr>
            <a:stCxn id="23" idx="3"/>
            <a:endCxn id="21" idx="1"/>
          </p:cNvCxnSpPr>
          <p:nvPr/>
        </p:nvCxnSpPr>
        <p:spPr>
          <a:xfrm>
            <a:off x="3690810" y="1241283"/>
            <a:ext cx="868944" cy="106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login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1246293" y="100282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6293" y="1249043"/>
            <a:ext cx="6324389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02782" y="962703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5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308427" cy="24468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120, "quantity" : 80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200, "quantity" : 30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"quantity" : -30,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unit: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from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:"10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 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to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:“5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(5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from :[ {_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(7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665825" y="2120075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(3)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1980025" y="2970230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1975263" y="4450355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670587" y="420692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509749" y="408965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253756" y="3323912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58711" y="1571847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581734" y="1796652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7919174" y="2136793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975369" y="2754331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1971706" y="3431298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1965925" y="4213520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592952" y="390584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457863" y="396921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384872" y="3131402"/>
            <a:ext cx="484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10EA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1980024" y="365126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2994527" y="375345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2891250" y="3546192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348448" y="3356806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3kg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152151" y="3418124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080520" y="3185963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111290" y="3254850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9255" y="325442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73144" y="390527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1683" y="390606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141215" y="430211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1158" y="429871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152994" y="34849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2937" y="348076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152994" y="2796508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993" y="279225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248154" y="2081941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2884105" y="2410253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670587" y="2175106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457862" y="2029449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063800" y="500061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926413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443144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40548" y="4015354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7907938" y="2066125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245378" y="2406266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254158" y="442273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385274" y="4230220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7EA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152553" y="441534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099513" y="4151798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11692" y="4252073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09657" y="425842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MRP</a:t>
            </a:r>
            <a:endParaRPr lang="en-US" altLang="ko-KR" dirty="0" smtClean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 smtClean="0"/>
              <a:t>구조</a:t>
            </a:r>
            <a:r>
              <a:rPr lang="en-US" altLang="ko-KR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형태를 통한 단순한 자제소요계획 지원</a:t>
            </a:r>
            <a:endParaRPr lang="en-US" altLang="ko-KR" dirty="0" smtClean="0"/>
          </a:p>
          <a:p>
            <a:r>
              <a:rPr lang="en-US" altLang="ko-KR" dirty="0" err="1" smtClean="0"/>
              <a:t>kMES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방식의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BOM/</a:t>
            </a:r>
            <a:r>
              <a:rPr lang="ko-KR" altLang="en-US" dirty="0" smtClean="0"/>
              <a:t>공정을 동시에 포함하는 새로운 네트워크 개념도 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MRP</a:t>
            </a:r>
            <a:r>
              <a:rPr lang="en-US" altLang="ko-KR" dirty="0" smtClean="0"/>
              <a:t>/BOM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생산관리 동시에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최적화기법을 통한 </a:t>
            </a:r>
            <a:r>
              <a:rPr lang="en-US" altLang="ko-KR" dirty="0" err="1" smtClean="0"/>
              <a:t>MRP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PERT/</a:t>
            </a:r>
            <a:r>
              <a:rPr lang="en-US" altLang="ko-KR" dirty="0" err="1" smtClean="0"/>
              <a:t>CPM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네트워크이론에 기반을 둔 </a:t>
            </a:r>
            <a:r>
              <a:rPr lang="en-US" altLang="ko-KR" dirty="0" err="1" smtClean="0"/>
              <a:t>kMES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주공정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할당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최적화 기반 작업자 할당 </a:t>
            </a:r>
            <a:r>
              <a:rPr lang="ko-KR" altLang="en-US" dirty="0" err="1" smtClean="0"/>
              <a:t>계획지원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company/projects/users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공정관리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BOM/</a:t>
            </a:r>
            <a:r>
              <a:rPr lang="ko-KR" altLang="en-US" dirty="0" smtClean="0"/>
              <a:t>공정관리 동시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구축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RDB</a:t>
            </a:r>
            <a:r>
              <a:rPr lang="en-US" altLang="ko-KR" dirty="0" smtClean="0"/>
              <a:t>(Relational DB) : SQL(Structured Query Language)</a:t>
            </a:r>
          </a:p>
          <a:p>
            <a:pPr lvl="2"/>
            <a:r>
              <a:rPr lang="en-US" altLang="ko-KR" dirty="0" smtClean="0"/>
              <a:t>table(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: column(attribute, field), row(record)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: table</a:t>
            </a:r>
            <a:r>
              <a:rPr lang="ko-KR" altLang="en-US" dirty="0" smtClean="0"/>
              <a:t>의 구조 및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들간의 관계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 smtClean="0"/>
              <a:t>을 통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CRUD(Create, Read, Update, Delete)</a:t>
            </a:r>
          </a:p>
          <a:p>
            <a:pPr lvl="2"/>
            <a:r>
              <a:rPr lang="en-US" altLang="ko-KR" dirty="0" smtClean="0"/>
              <a:t>Oracle, MySQL(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), MS-SQL, IBM-</a:t>
            </a:r>
            <a:r>
              <a:rPr lang="en-US" altLang="ko-KR" dirty="0" err="1" smtClean="0"/>
              <a:t>DB2</a:t>
            </a:r>
            <a:r>
              <a:rPr lang="en-US" altLang="ko-KR" dirty="0" smtClean="0"/>
              <a:t>, ...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NoSQL : Not only SQL</a:t>
            </a:r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document based : web page, record, ...</a:t>
            </a:r>
          </a:p>
          <a:p>
            <a:pPr lvl="2"/>
            <a:r>
              <a:rPr lang="en-US" altLang="ko-KR" dirty="0" smtClean="0"/>
              <a:t>schema less</a:t>
            </a:r>
          </a:p>
          <a:p>
            <a:pPr lvl="2"/>
            <a:r>
              <a:rPr lang="en-US" altLang="ko-KR" dirty="0" smtClean="0"/>
              <a:t>MongoDB, 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Cassandra DB, </a:t>
            </a:r>
            <a:r>
              <a:rPr lang="en-US" altLang="ko-KR" dirty="0" err="1" smtClean="0"/>
              <a:t>Riak</a:t>
            </a:r>
            <a:r>
              <a:rPr lang="en-US" altLang="ko-KR" dirty="0" smtClean="0"/>
              <a:t>, ...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6" y="2639919"/>
            <a:ext cx="4510911" cy="171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09" y="4244391"/>
            <a:ext cx="1474153" cy="18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tree based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BSON</a:t>
            </a:r>
            <a:r>
              <a:rPr lang="en-US" altLang="ko-KR" dirty="0" smtClean="0"/>
              <a:t>(binary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: extends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: key, array:[], (key, </a:t>
            </a:r>
            <a:r>
              <a:rPr lang="en-US" altLang="ko-KR" dirty="0" err="1" smtClean="0"/>
              <a:t>subkey</a:t>
            </a:r>
            <a:r>
              <a:rPr lang="en-US" altLang="ko-KR" dirty="0" smtClean="0"/>
              <a:t>), ....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: </a:t>
            </a:r>
            <a:r>
              <a:rPr kumimoji="0" lang="en-US" altLang="ko-KR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 assigns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 when inserting a new document to a collection</a:t>
            </a:r>
          </a:p>
          <a:p>
            <a:pPr lvl="2"/>
            <a:r>
              <a:rPr lang="en-US" altLang="ko-KR" dirty="0" smtClean="0"/>
              <a:t>auto </a:t>
            </a:r>
            <a:r>
              <a:rPr lang="en-US" altLang="ko-KR" dirty="0" err="1" smtClean="0"/>
              <a:t>indexs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ObjectId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12byte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4-byte value representing the seconds since the Unix </a:t>
            </a:r>
            <a:r>
              <a:rPr lang="en-US" altLang="ko-KR" dirty="0" smtClean="0"/>
              <a:t>epoch,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machine </a:t>
            </a:r>
            <a:r>
              <a:rPr lang="en-US" altLang="ko-KR" dirty="0" smtClean="0"/>
              <a:t>identifier,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2-byte process id, </a:t>
            </a:r>
            <a:r>
              <a:rPr lang="en-US" altLang="ko-KR" dirty="0" smtClean="0"/>
              <a:t>and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counter, starting with a random </a:t>
            </a:r>
            <a:r>
              <a:rPr lang="en-US" altLang="ko-KR" dirty="0" smtClean="0"/>
              <a:t>value</a:t>
            </a:r>
          </a:p>
          <a:p>
            <a:pPr lvl="2"/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 smtClean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"UC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...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"users" : [ {},{},,,{}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master </a:t>
            </a:r>
            <a:r>
              <a:rPr lang="en-US" altLang="ko-KR" sz="2400" dirty="0" smtClean="0">
                <a:sym typeface="Wingdings" panose="05000000000000000000" pitchFamily="2" charset="2"/>
              </a:rPr>
              <a:t> company </a:t>
            </a:r>
            <a:r>
              <a:rPr lang="ko-KR" altLang="en-US" sz="2400" dirty="0" smtClean="0">
                <a:sym typeface="Wingdings" panose="05000000000000000000" pitchFamily="2" charset="2"/>
              </a:rPr>
              <a:t>등록 및 </a:t>
            </a:r>
            <a:r>
              <a:rPr lang="en-US" altLang="ko-KR" sz="2400" dirty="0" smtClean="0">
                <a:sym typeface="Wingdings" panose="05000000000000000000" pitchFamily="2" charset="2"/>
              </a:rPr>
              <a:t>user login </a:t>
            </a:r>
            <a:r>
              <a:rPr lang="ko-KR" altLang="en-US" sz="2400" dirty="0" smtClean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"name"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"users"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FF00FF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"password" : "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"projects"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32009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566313"/>
            <a:ext cx="6324389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경성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"username" : "</a:t>
            </a:r>
            <a:r>
              <a:rPr kumimoji="0" lang="en-US" altLang="ko-KR" sz="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4128" y="4279973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93" y="4136217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4992" y="3576086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5891" y="380002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6367" y="5050864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07712" y="936668"/>
            <a:ext cx="2848610" cy="303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등록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8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c:&gt;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db.company.insert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＂부산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abcd_BOM</a:t>
            </a:r>
            <a:r>
              <a:rPr kumimoji="0"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[]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 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실행하여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부여함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web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(localhost/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MES2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index.php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사용자 등록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7738" y="1075167"/>
            <a:ext cx="4061035" cy="1646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등록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실행하여 회사 관리자 등록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“</a:t>
            </a:r>
            <a:r>
              <a:rPr kumimoji="0" lang="en-US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lvl="0"/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76084" y="4980038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master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projects.name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company_id':1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7738" y="2931419"/>
            <a:ext cx="5121063" cy="2015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8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 </a:t>
            </a:r>
            <a:r>
              <a:rPr kumimoji="0" lang="ko-KR" altLang="en-US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정의</a:t>
            </a:r>
            <a:endParaRPr kumimoji="0" lang="ko-KR" altLang="ko-KR" sz="1100" dirty="0" smtClean="0">
              <a:latin typeface="Arial" panose="020B0604020202020204" pitchFamily="34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C:\data\db\first.js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회사에 대한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지정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};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first.js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48648</TotalTime>
  <Pages>40</Pages>
  <Words>2628</Words>
  <Application>Microsoft Office PowerPoint</Application>
  <PresentationFormat>A4 용지(210x297mm)</PresentationFormat>
  <Paragraphs>598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MES 개념도</vt:lpstr>
      <vt:lpstr>차별성</vt:lpstr>
      <vt:lpstr>DB 구축 방안</vt:lpstr>
      <vt:lpstr>JSON</vt:lpstr>
      <vt:lpstr>mongodb 개요</vt:lpstr>
      <vt:lpstr>db구조 : master  company 등록 및 user login 관리</vt:lpstr>
      <vt:lpstr>mongo 실행 및 초기작업</vt:lpstr>
      <vt:lpstr>db구조 : MES project</vt:lpstr>
      <vt:lpstr>db구조 : login document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642</cp:revision>
  <cp:lastPrinted>2016-05-23T02:24:56Z</cp:lastPrinted>
  <dcterms:created xsi:type="dcterms:W3CDTF">1996-03-25T18:49:56Z</dcterms:created>
  <dcterms:modified xsi:type="dcterms:W3CDTF">2016-09-29T02:10:02Z</dcterms:modified>
</cp:coreProperties>
</file>