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50" d="100"/>
          <a:sy n="150" d="100"/>
        </p:scale>
        <p:origin x="-464" y="-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6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6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9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6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5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3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0DB1-7071-4743-972E-3BE736D135A0}" type="datetimeFigureOut">
              <a:rPr lang="ko-KR" altLang="en-US" smtClean="0"/>
              <a:t>2017-05-09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7ADE-6141-4ED0-A541-418BC70BE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6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07" y="788126"/>
            <a:ext cx="7201402" cy="56577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14846" y="1345474"/>
            <a:ext cx="2660468" cy="6836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5065" y="12540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8928" y="130628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399" y="21191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95018" y="1345474"/>
            <a:ext cx="3085495" cy="6836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25534" y="2244633"/>
            <a:ext cx="6982146" cy="39428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50914" y="12540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91064" y="1345474"/>
            <a:ext cx="560010" cy="6836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46274" y="804456"/>
            <a:ext cx="515498" cy="2826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54526" y="69628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⑤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78" y="937497"/>
            <a:ext cx="7000791" cy="51018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91392" y="2965269"/>
            <a:ext cx="5050973" cy="284770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97429" y="1519646"/>
            <a:ext cx="1685108" cy="11190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97429" y="2678736"/>
            <a:ext cx="1685108" cy="10398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97429" y="3780368"/>
            <a:ext cx="1685108" cy="12488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0431" y="5091009"/>
            <a:ext cx="1685108" cy="7219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34938" y="1529204"/>
            <a:ext cx="1872342" cy="13489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07280" y="2139468"/>
            <a:ext cx="1872342" cy="7387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203371" y="1582025"/>
            <a:ext cx="1449978" cy="5574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24353" y="937497"/>
            <a:ext cx="491015" cy="2512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1338" y="145783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8708" y="26162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599" y="372665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839" y="50292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2464" y="21779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⑤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38419" y="15094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⑥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7805" y="224988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⑤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43594" y="90921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⑦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8390" y="30776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⑧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5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14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정민섭</dc:creator>
  <cp:lastModifiedBy>정민섭</cp:lastModifiedBy>
  <cp:revision>3</cp:revision>
  <dcterms:created xsi:type="dcterms:W3CDTF">2017-05-09T06:01:12Z</dcterms:created>
  <dcterms:modified xsi:type="dcterms:W3CDTF">2017-05-09T07:56:05Z</dcterms:modified>
</cp:coreProperties>
</file>