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1" r:id="rId4"/>
    <p:sldId id="278" r:id="rId5"/>
    <p:sldId id="272" r:id="rId6"/>
    <p:sldId id="274" r:id="rId7"/>
    <p:sldId id="275" r:id="rId8"/>
    <p:sldId id="276" r:id="rId9"/>
    <p:sldId id="279" r:id="rId10"/>
    <p:sldId id="280" r:id="rId11"/>
    <p:sldId id="281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8B34-CF99-4536-8305-CF8BA3681EB7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t@hist.co.k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</a:t>
            </a:r>
            <a:r>
              <a:rPr lang="ko-KR" altLang="en-US" sz="2800" b="1" smtClean="0"/>
              <a:t>관측데이터 파일구성</a:t>
            </a:r>
            <a:endParaRPr lang="en-US" altLang="ko-KR" sz="2800" b="1"/>
          </a:p>
        </p:txBody>
      </p:sp>
      <p:pic>
        <p:nvPicPr>
          <p:cNvPr id="67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7" y="1076405"/>
            <a:ext cx="574651" cy="723820"/>
          </a:xfrm>
          <a:prstGeom prst="rect">
            <a:avLst/>
          </a:prstGeom>
        </p:spPr>
      </p:pic>
      <p:pic>
        <p:nvPicPr>
          <p:cNvPr id="45" name="Picture 47" descr="2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94" y="1156533"/>
            <a:ext cx="643306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>
            <a:stCxn id="67" idx="0"/>
            <a:endCxn id="45" idx="1"/>
          </p:cNvCxnSpPr>
          <p:nvPr/>
        </p:nvCxnSpPr>
        <p:spPr>
          <a:xfrm rot="16200000" flipH="1">
            <a:off x="1333803" y="481725"/>
            <a:ext cx="361910" cy="1551271"/>
          </a:xfrm>
          <a:prstGeom prst="bentConnector4">
            <a:avLst>
              <a:gd name="adj1" fmla="val -63165"/>
              <a:gd name="adj2" fmla="val 59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044" y="89925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산업용</a:t>
            </a:r>
            <a:r>
              <a:rPr lang="en-US" altLang="ko-KR" sz="900" smtClean="0"/>
              <a:t>PC</a:t>
            </a:r>
            <a:endParaRPr lang="ko-KR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834656" y="2073691"/>
            <a:ext cx="58423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관측 데이터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디렉토리</a:t>
            </a:r>
            <a:endParaRPr lang="en-US" altLang="ko-KR" sz="10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- D:\KoreaLidar\Year\Month\EOLID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디렉토리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디렉토리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\DATA : 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관측 데이터 디렉토리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디렉토리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\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ALARM :  Alarm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디렉토리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디폴트 디렉토리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\BACKUP : Backup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디렉토리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- RTD  :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관측 데이터로서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scanning speed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 축적시간에 따라 파일이 생성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축적시간은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500~2000ms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내에 설정가능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dd_HH_mm_ss_index_channel.rtd                  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STA   : Full scanning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동안의 관측 데이터로서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RTD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관측 데이터가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축적됨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dd_HH_mm_ss-dd2_HH2_mm2_ss2.sta       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INI    : scanning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파라미터 설정값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ALARM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ALM : dd_hh_mm_ss.alm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alm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파일은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형식의 상태 로그 파일로 상태의 변화가 발생할 때마다 파일이 생성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-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 데이터는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Lidar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연결상태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Lidar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 에러가 발생하면 에러 메시지를 포함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     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412" y="1465561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관측데이터 생성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5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별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0264"/>
              </p:ext>
            </p:extLst>
          </p:nvPr>
        </p:nvGraphicFramePr>
        <p:xfrm>
          <a:off x="219075" y="251521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1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83329"/>
              </p:ext>
            </p:extLst>
          </p:nvPr>
        </p:nvGraphicFramePr>
        <p:xfrm>
          <a:off x="219075" y="2515218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3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44721" y="1432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3155038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17133"/>
              </p:ext>
            </p:extLst>
          </p:nvPr>
        </p:nvGraphicFramePr>
        <p:xfrm>
          <a:off x="292785" y="1895273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5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94664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98437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347084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444153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98437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9573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347084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96261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449522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44952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244908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244908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4" name="TextBox 33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66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2108565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3146300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3632767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460346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3146300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411923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3632767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412453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46571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26110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261100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46571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40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</a:t>
            </a:r>
            <a:r>
              <a:rPr lang="ko-KR" altLang="en-US" sz="2800" b="1" smtClean="0"/>
              <a:t>관측데이터 파일구성</a:t>
            </a:r>
            <a:endParaRPr lang="en-US" altLang="ko-KR" sz="2800" b="1"/>
          </a:p>
        </p:txBody>
      </p:sp>
      <p:sp>
        <p:nvSpPr>
          <p:cNvPr id="10" name="TextBox 9"/>
          <p:cNvSpPr txBox="1"/>
          <p:nvPr/>
        </p:nvSpPr>
        <p:spPr>
          <a:xfrm>
            <a:off x="238989" y="877220"/>
            <a:ext cx="28185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파일 구조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첨부파일 참조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41043"/>
              </p:ext>
            </p:extLst>
          </p:nvPr>
        </p:nvGraphicFramePr>
        <p:xfrm>
          <a:off x="638175" y="1543666"/>
          <a:ext cx="5591175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8425"/>
                <a:gridCol w="2952750"/>
              </a:tblGrid>
              <a:tr h="228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HEADER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BODY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44 byte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16 byte * </a:t>
                      </a:r>
                      <a:r>
                        <a:rPr lang="ko-KR" altLang="en-US" sz="1000" smtClean="0"/>
                        <a:t>측정 포인트 개수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9125" y="1255685"/>
            <a:ext cx="1414170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* Measurement structure</a:t>
            </a:r>
            <a:endParaRPr lang="ko-KR" altLang="en-US" sz="900" b="1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058"/>
              </p:ext>
            </p:extLst>
          </p:nvPr>
        </p:nvGraphicFramePr>
        <p:xfrm>
          <a:off x="619125" y="2395184"/>
          <a:ext cx="7791450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650"/>
                <a:gridCol w="895350"/>
                <a:gridCol w="933450"/>
                <a:gridCol w="4572000"/>
              </a:tblGrid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Name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Size(Byte)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Description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INT</a:t>
                      </a:r>
                      <a:r>
                        <a:rPr lang="en-US" altLang="ko-KR" sz="1000" baseline="0" smtClean="0"/>
                        <a:t>64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8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Measurement time in UNIX format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Index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INT32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Index number of measurement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Channel Index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INT32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Channel number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Window Size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Window size, m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Average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INT32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Accumulation time, ms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Local Azimuth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Azimuth angle in lidar coordinates, °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Local Zenith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Elevation</a:t>
                      </a:r>
                      <a:r>
                        <a:rPr lang="en-US" altLang="ko-KR" sz="1000" baseline="0" smtClean="0"/>
                        <a:t> angle in lidar coordinates, </a:t>
                      </a:r>
                      <a:r>
                        <a:rPr lang="en-US" altLang="ko-KR" sz="1000" smtClean="0"/>
                        <a:t>°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Global Azimuth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Azimuth angle in global coordinates, </a:t>
                      </a:r>
                      <a:r>
                        <a:rPr lang="en-US" altLang="ko-KR" sz="1000" smtClean="0"/>
                        <a:t>°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Global Zenith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Zenith angle in global coordinates, </a:t>
                      </a:r>
                      <a:r>
                        <a:rPr lang="en-US" altLang="ko-KR" sz="1000" smtClean="0"/>
                        <a:t>°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Points Count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INT32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Number of points in a measurement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0075" y="2107201"/>
            <a:ext cx="11272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* HEADER structure</a:t>
            </a:r>
            <a:endParaRPr lang="ko-KR" altLang="en-US" sz="9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94031"/>
              </p:ext>
            </p:extLst>
          </p:nvPr>
        </p:nvGraphicFramePr>
        <p:xfrm>
          <a:off x="619125" y="5422558"/>
          <a:ext cx="779145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650"/>
                <a:gridCol w="895350"/>
                <a:gridCol w="933450"/>
                <a:gridCol w="4572000"/>
              </a:tblGrid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Name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Size(Byte)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Description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Radial Speed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Radial speed, m/s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Width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Spectral width, m/s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SNR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SNR, dB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Beta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FLOAT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Backscatter coefficient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0075" y="5134575"/>
            <a:ext cx="97815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* Body structure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2821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</a:t>
            </a:r>
            <a:r>
              <a:rPr lang="ko-KR" altLang="en-US" sz="2800" b="1" smtClean="0"/>
              <a:t>관측데이터 파일구성</a:t>
            </a:r>
            <a:endParaRPr lang="en-US" altLang="ko-KR" sz="2800" b="1"/>
          </a:p>
        </p:txBody>
      </p:sp>
      <p:sp>
        <p:nvSpPr>
          <p:cNvPr id="9" name="TextBox 8"/>
          <p:cNvSpPr txBox="1"/>
          <p:nvPr/>
        </p:nvSpPr>
        <p:spPr>
          <a:xfrm>
            <a:off x="367931" y="892591"/>
            <a:ext cx="584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협의사항</a:t>
            </a:r>
            <a:endParaRPr lang="en-US" altLang="ko-KR" sz="1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206" y="1202955"/>
            <a:ext cx="584236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포멧에 대한 필드 구성 확인 및 검토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 참조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포멧 구조 검토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바이너리 파일 형식에 대한 텍스트 파일 형식으로 요청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000"/>
              <a:t>[Time] [Index] [Channel Index] [Window Size] [Average Time] [Local Azimuth] [Local Zenith] [Global Zenith] [Points Count] [Radial Speed 1] [Width 1] [SNR 1] [Beta 1] [Radial Speed 2] [Width 2] [SNR 2] [Beta 2</a:t>
            </a:r>
            <a:r>
              <a:rPr lang="en-US" altLang="ko-KR" sz="1000"/>
              <a:t>] </a:t>
            </a:r>
            <a:r>
              <a:rPr lang="ko-KR" altLang="ko-KR" sz="1000" smtClean="0"/>
              <a:t>…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   =&gt; Time : Unix </a:t>
            </a:r>
            <a:r>
              <a:rPr lang="ko-KR" altLang="en-US" sz="1000" smtClean="0"/>
              <a:t>타임이 아닌 사용자가 식별이 가능한 </a:t>
            </a:r>
            <a:r>
              <a:rPr lang="en-US" altLang="ko-KR" sz="1000" smtClean="0"/>
              <a:t>time</a:t>
            </a:r>
            <a:r>
              <a:rPr lang="ko-KR" altLang="en-US" sz="1000" smtClean="0"/>
              <a:t>으로 변경요청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   =&gt; </a:t>
            </a:r>
            <a:r>
              <a:rPr lang="ko-KR" altLang="en-US" sz="1000" smtClean="0"/>
              <a:t>데이터 필드 구분은 탭으로 구분</a:t>
            </a:r>
            <a:endParaRPr lang="ko-KR" altLang="ko-KR" sz="1000"/>
          </a:p>
          <a:p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WINDCONFIG.INI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 설정에 대한 검토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 참조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 협의를 통한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변경 필요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관측데이터 파일 생성 기준이 변경됨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 설정으로 인해 측정품질에 영향을 주는지 확인 필요 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o sector size : 360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°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o scanning speed : 0.5 ~ 2 °/sec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o accumulation time : 500 ~ 2000ms</a:t>
            </a: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관측 데이터 전송 파일 종류 선정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o RTD, STA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파일의 경우 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STA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RTD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축적데이터이므로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RTD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전송 여부 검토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 설정에서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accumulation time : 1000ms, scanning speed : 1/sec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1scanning (360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동안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rtd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약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360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sta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(sta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저장기간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6min)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전송율 산정 문제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RTD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생성 개수를 정확하게 정할 수가 없음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      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그에 따른 기준 대비 전송율을 산정하기가 어려움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STA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RTD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전송율의 경우 대략적인 전송율로 표현가능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4) Alarm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활용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알람 데이터를 활용해서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Lidar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 현시 검토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 참조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              </a:t>
            </a:r>
          </a:p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o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활용가능 데이터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Lidar Connection status, Lidar status,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 상태요소 및 에러 요소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o Alam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활용을 통한 화면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변경 검토</a:t>
            </a:r>
            <a:endParaRPr lang="en-US" altLang="ko-KR" sz="1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725" y="1228725"/>
            <a:ext cx="8343900" cy="501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95505"/>
            <a:ext cx="2438369" cy="4060105"/>
          </a:xfrm>
          <a:prstGeom prst="rect">
            <a:avLst/>
          </a:prstGeom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252384" y="2701092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686175" y="350604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메인화면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로그인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화면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06164" y="37719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275" y="42031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83450" y="3760528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83449" y="4230580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87702" y="3756055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488815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49" y="6269817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접속은 사용자로 로그인 한 후에 권한이 관리자일 경우 상단 메뉴에서 관리자로 접속이 가능</a:t>
            </a:r>
            <a:endParaRPr lang="en-US" altLang="ko-KR" sz="8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 사용자의 경우 상단 메뉴에 관리자 접속 화면이 나오지 않음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62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419225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사용자 모드 </a:t>
            </a:r>
            <a:r>
              <a:rPr lang="en-US" altLang="ko-KR" sz="2800" b="1" smtClean="0"/>
              <a:t>- UI </a:t>
            </a:r>
            <a:r>
              <a:rPr lang="ko-KR" altLang="en-US" sz="2800" b="1" smtClean="0"/>
              <a:t>구성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781255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4255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농업기술원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713009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718062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980482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3232684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987360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987359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96645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3233363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3233364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321872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480897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798741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70" name="TextBox 69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790934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78921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2012453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2012454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2245879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473962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22564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22469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495685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486160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630255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64718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543792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560719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90223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90223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411996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411996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35148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351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57457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5745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80038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80038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503186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50318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525767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525767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80577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8057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602350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602350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625502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625502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47810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47810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426479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788509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432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인천테크노 파크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720263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725316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987736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3239938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994614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994613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973706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3240617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3240618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32259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488151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805995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798188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796470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2019707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2019708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2253133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481216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2263693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2254168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5029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4934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637509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654435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551046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56797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9094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9094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412722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412722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35874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358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5818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5818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80763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80763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503911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503911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526492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52649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8130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8130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603075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60307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626227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626227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4853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4853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416362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778392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422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에이스 트윈타워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710146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715199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977619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3229821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984497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984496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96358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3230500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3230501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3215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478034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795878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788071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786353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2009590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2009591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2243016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471099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2253576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224405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492822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483297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627392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64431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540929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55785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89937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89937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411710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411710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3486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348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57170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5717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7975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7975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502900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502900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525481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525481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80290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8029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602064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602064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62521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62521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47524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47524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0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</a:t>
            </a:r>
            <a:r>
              <a:rPr lang="ko-KR" altLang="en-US" sz="2800" b="1"/>
              <a:t>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60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6351"/>
              </p:ext>
            </p:extLst>
          </p:nvPr>
        </p:nvGraphicFramePr>
        <p:xfrm>
          <a:off x="333375" y="2324718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" name="TextBox 275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1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</a:t>
            </a:r>
            <a:r>
              <a:rPr lang="ko-KR" altLang="en-US" sz="2800" b="1"/>
              <a:t>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3375" y="6560633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2857"/>
              </p:ext>
            </p:extLst>
          </p:nvPr>
        </p:nvGraphicFramePr>
        <p:xfrm>
          <a:off x="333375" y="2324718"/>
          <a:ext cx="8496300" cy="3987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767"/>
                <a:gridCol w="1847489"/>
                <a:gridCol w="2190894"/>
                <a:gridCol w="1611495"/>
                <a:gridCol w="1138569"/>
                <a:gridCol w="1117086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Connection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Status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Error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 connection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State is</a:t>
                      </a:r>
                      <a:r>
                        <a:rPr lang="en-US" altLang="ko-KR" sz="1000" baseline="0" smtClean="0"/>
                        <a:t> unknown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Ready for operation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An error occurred during scanning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Yes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57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</a:t>
            </a:r>
            <a:r>
              <a:rPr lang="ko-KR" altLang="en-US" sz="2800" b="1"/>
              <a:t>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91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상세보기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0366" y="213559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213559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247715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247715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81344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81344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316035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316035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452415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453367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316452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316452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350608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350608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84238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84238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417569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417569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452440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452440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169951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리스트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84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시간대별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6239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24160"/>
              </p:ext>
            </p:extLst>
          </p:nvPr>
        </p:nvGraphicFramePr>
        <p:xfrm>
          <a:off x="219075" y="2515218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2186635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8375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83149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8314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8253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831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8235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3113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31076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31076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31015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31076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309969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33998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33938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3393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33876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33938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33858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686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6807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680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6746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6807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6727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9545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9485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948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9423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9485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9405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424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4235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42354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42293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42354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42275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4951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4891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4891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4829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4891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481119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7812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7752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775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7691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7752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7672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5068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50622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506221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505607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50622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50542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53359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532995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5329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53238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53299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53219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622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61692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6169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61077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6169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6089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89597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8899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8899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883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8899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8819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61637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61576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61576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615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61576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61496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4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20636</TotalTime>
  <Words>2203</Words>
  <Application>Microsoft Office PowerPoint</Application>
  <PresentationFormat>화면 슬라이드 쇼(4:3)</PresentationFormat>
  <Paragraphs>768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jms</cp:lastModifiedBy>
  <cp:revision>87</cp:revision>
  <dcterms:created xsi:type="dcterms:W3CDTF">2017-02-06T05:06:22Z</dcterms:created>
  <dcterms:modified xsi:type="dcterms:W3CDTF">2017-03-02T09:04:36Z</dcterms:modified>
</cp:coreProperties>
</file>