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57" r:id="rId4"/>
    <p:sldId id="258" r:id="rId5"/>
    <p:sldId id="259" r:id="rId6"/>
    <p:sldId id="272" r:id="rId7"/>
    <p:sldId id="260" r:id="rId8"/>
    <p:sldId id="261" r:id="rId9"/>
    <p:sldId id="273" r:id="rId10"/>
    <p:sldId id="262" r:id="rId11"/>
    <p:sldId id="274" r:id="rId12"/>
    <p:sldId id="263" r:id="rId13"/>
    <p:sldId id="275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0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8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1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1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0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5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2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4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4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8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0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hyperlink" Target="mailto:test@hist.co.k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6" name="TextBox 5"/>
          <p:cNvSpPr txBox="1"/>
          <p:nvPr/>
        </p:nvSpPr>
        <p:spPr>
          <a:xfrm>
            <a:off x="415636" y="1049613"/>
            <a:ext cx="4918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프로그램</a:t>
            </a:r>
            <a:r>
              <a:rPr lang="en-US" altLang="ko-KR" sz="2000" smtClean="0"/>
              <a:t>, C/S </a:t>
            </a:r>
            <a:r>
              <a:rPr lang="ko-KR" altLang="en-US" sz="2000" smtClean="0"/>
              <a:t>프로그램 디자인  구성안</a:t>
            </a:r>
            <a:endParaRPr lang="ko-KR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98764" y="1595993"/>
            <a:ext cx="405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퍼블리쉬 후 디렉토리 구성은 아래와 같이 요청합니다</a:t>
            </a:r>
            <a:r>
              <a:rPr lang="en-US" altLang="ko-KR" sz="120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48967"/>
              </p:ext>
            </p:extLst>
          </p:nvPr>
        </p:nvGraphicFramePr>
        <p:xfrm>
          <a:off x="983164" y="2047164"/>
          <a:ext cx="6096000" cy="1869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153"/>
                <a:gridCol w="1886989"/>
                <a:gridCol w="2764858"/>
              </a:tblGrid>
              <a:tr h="346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프로젝트명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디렉토리명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설명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WindLidarProject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html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HTML </a:t>
                      </a:r>
                      <a:r>
                        <a:rPr lang="ko-KR" altLang="en-US" sz="1000" smtClean="0"/>
                        <a:t>소스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js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Javascript </a:t>
                      </a:r>
                      <a:r>
                        <a:rPr lang="ko-KR" altLang="en-US" sz="1000" smtClean="0"/>
                        <a:t>소스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css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Style sheet </a:t>
                      </a:r>
                      <a:r>
                        <a:rPr lang="ko-KR" altLang="en-US" sz="1000" smtClean="0"/>
                        <a:t>소스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image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이미지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psd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PSD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디렉토리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076" y="3997796"/>
            <a:ext cx="81918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ko-KR" altLang="en-US" sz="1200" smtClean="0"/>
              <a:t>테이블 리스트의 경우 헤더 수정이나 </a:t>
            </a:r>
            <a:r>
              <a:rPr lang="en-US" altLang="ko-KR" sz="1200" smtClean="0"/>
              <a:t>Row </a:t>
            </a:r>
            <a:r>
              <a:rPr lang="ko-KR" altLang="en-US" sz="1200" smtClean="0"/>
              <a:t>추가가 가능하게 퍼블리쉬 </a:t>
            </a:r>
            <a:endParaRPr lang="en-US" altLang="ko-KR" sz="1200" smtClean="0"/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en-US" altLang="ko-KR" sz="1200" smtClean="0"/>
              <a:t>PPT</a:t>
            </a:r>
            <a:r>
              <a:rPr lang="ko-KR" altLang="en-US" sz="1200" smtClean="0"/>
              <a:t>에 나와 있는 형태로 디자인 할 필요 없습니다</a:t>
            </a:r>
            <a:r>
              <a:rPr lang="en-US" altLang="ko-KR" sz="1200" smtClean="0"/>
              <a:t>. PPT</a:t>
            </a:r>
            <a:r>
              <a:rPr lang="ko-KR" altLang="en-US" sz="1200" smtClean="0"/>
              <a:t>는 구성안이므로 디자이너의 생각으로 작업해주시기 바랍니다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ko-KR" altLang="en-US" sz="1200" smtClean="0"/>
              <a:t>시안을 먼저 요청드립니다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en-US" altLang="ko-KR" sz="1200" smtClean="0"/>
              <a:t>C/S </a:t>
            </a:r>
            <a:r>
              <a:rPr lang="ko-KR" altLang="en-US" sz="1200" smtClean="0"/>
              <a:t>프로그램의 경우 웹페이지 형식이 아니므로 디자인시 요청한 내역만 해주시면 됩니다</a:t>
            </a:r>
            <a:r>
              <a:rPr lang="en-US" altLang="ko-KR" sz="1200" smtClean="0"/>
              <a:t>. 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ko-KR" altLang="en-US" sz="1200" smtClean="0"/>
              <a:t>추후 간단한 수정은 가능하게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도 위의 디렉토리 구성안에 포함해서 주시기 바랍니다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en-US" altLang="ko-KR" sz="1200" smtClean="0"/>
              <a:t>C/S </a:t>
            </a:r>
            <a:r>
              <a:rPr lang="ko-KR" altLang="en-US" sz="1200" smtClean="0"/>
              <a:t>프로그램의 이미지의 경우 배경을 투명하게 해주시기 바랍니다</a:t>
            </a:r>
            <a:r>
              <a:rPr lang="en-US" altLang="ko-KR" sz="120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11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699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4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3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3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3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05413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67351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8837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8837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6454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8305" y="555460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6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199982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97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476" y="104327"/>
            <a:ext cx="2651147" cy="51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6" y="718019"/>
            <a:ext cx="8831018" cy="58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6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702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7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6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7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6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6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6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590384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05253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05253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56234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605905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1916702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476" y="104327"/>
            <a:ext cx="2651147" cy="51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9" y="818127"/>
            <a:ext cx="8794197" cy="44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3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94599" y="59326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2315451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92785" y="1055686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85" y="4005518"/>
            <a:ext cx="8536889" cy="22541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2785" y="3488131"/>
            <a:ext cx="2651147" cy="51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3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173557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21129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269775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3668453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21129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18422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269775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18953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3722140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372214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167600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167600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5247585" y="3742557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40762" y="374255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일반사용자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6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133548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237321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285968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383037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237321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334614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285968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335145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68251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720277" y="38840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183792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183792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6328232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61847" y="38840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5311270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438748" y="388406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일반상요자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7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C/S</a:t>
            </a:r>
            <a:r>
              <a:rPr lang="ko-KR" altLang="en-US" sz="4000" smtClean="0"/>
              <a:t> 디자인 구성안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2589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6" y="781396"/>
            <a:ext cx="8493304" cy="5324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936" y="6162557"/>
            <a:ext cx="3946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 디자인 요청 </a:t>
            </a:r>
            <a:r>
              <a:rPr lang="en-US" altLang="ko-KR" sz="1000" dirty="0" smtClean="0"/>
              <a:t>: Start, Stop (75 x 34), -, x (16 x 16) =&gt; </a:t>
            </a:r>
            <a:r>
              <a:rPr lang="ko-KR" altLang="en-US" sz="1000" dirty="0" smtClean="0"/>
              <a:t>배경 투명으로</a:t>
            </a:r>
            <a:endParaRPr lang="en-US" altLang="ko-KR" sz="1000" dirty="0" smtClean="0"/>
          </a:p>
          <a:p>
            <a:r>
              <a:rPr lang="ko-KR" altLang="en-US" sz="1000" dirty="0" smtClean="0"/>
              <a:t>타이틀 디자인 요청 </a:t>
            </a:r>
            <a:r>
              <a:rPr lang="en-US" altLang="ko-KR" sz="1000" dirty="0" smtClean="0"/>
              <a:t>:  300 x 40</a:t>
            </a:r>
          </a:p>
          <a:p>
            <a:r>
              <a:rPr lang="ko-KR" altLang="en-US" sz="1000" dirty="0" smtClean="0"/>
              <a:t>기타 타이틀 배경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배경 색 정의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473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3" y="731519"/>
            <a:ext cx="8692439" cy="528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927" y="6071120"/>
            <a:ext cx="5740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 화면 크기 </a:t>
            </a:r>
            <a:r>
              <a:rPr lang="en-US" altLang="ko-KR" sz="1000" dirty="0" smtClean="0"/>
              <a:t>: 1075 x 810 </a:t>
            </a:r>
          </a:p>
          <a:p>
            <a:r>
              <a:rPr lang="ko-KR" altLang="en-US" sz="1000" dirty="0" smtClean="0"/>
              <a:t>버튼 </a:t>
            </a:r>
            <a:r>
              <a:rPr lang="ko-KR" altLang="en-US" sz="1000" dirty="0" smtClean="0"/>
              <a:t>디자인 요청 </a:t>
            </a:r>
            <a:r>
              <a:rPr lang="en-US" altLang="ko-KR" sz="1000" dirty="0" smtClean="0"/>
              <a:t>: Start, Stop (75 x 60</a:t>
            </a:r>
            <a:r>
              <a:rPr lang="en-US" altLang="ko-KR" sz="1000" dirty="0" smtClean="0"/>
              <a:t>),       </a:t>
            </a:r>
            <a:r>
              <a:rPr lang="en-US" altLang="ko-KR" sz="1000" dirty="0" smtClean="0"/>
              <a:t>-, x (16 x 16) =&gt; </a:t>
            </a:r>
            <a:r>
              <a:rPr lang="ko-KR" altLang="en-US" sz="1000" dirty="0" smtClean="0"/>
              <a:t>배경 투명으로</a:t>
            </a:r>
            <a:endParaRPr lang="en-US" altLang="ko-KR" sz="1000" dirty="0" smtClean="0"/>
          </a:p>
          <a:p>
            <a:r>
              <a:rPr lang="ko-KR" altLang="en-US" sz="1000" dirty="0" smtClean="0"/>
              <a:t>타이틀 디자인 요청 </a:t>
            </a:r>
            <a:r>
              <a:rPr lang="en-US" altLang="ko-KR" sz="1000" dirty="0" smtClean="0"/>
              <a:t>:  300 x </a:t>
            </a:r>
            <a:r>
              <a:rPr lang="en-US" altLang="ko-KR" sz="1000" dirty="0" smtClean="0"/>
              <a:t>40    Process </a:t>
            </a:r>
            <a:r>
              <a:rPr lang="en-US" altLang="ko-KR" sz="1000" dirty="0" smtClean="0"/>
              <a:t>Status : ON, OFF </a:t>
            </a:r>
            <a:r>
              <a:rPr lang="ko-KR" altLang="en-US" sz="1000" dirty="0" smtClean="0"/>
              <a:t>이미지 </a:t>
            </a:r>
            <a:r>
              <a:rPr lang="en-US" altLang="ko-KR" sz="1000" dirty="0" smtClean="0"/>
              <a:t>(58 X 20)</a:t>
            </a:r>
            <a:endParaRPr lang="en-US" altLang="ko-KR" sz="1000" dirty="0" smtClean="0"/>
          </a:p>
          <a:p>
            <a:r>
              <a:rPr lang="ko-KR" altLang="en-US" sz="1000" dirty="0" smtClean="0"/>
              <a:t>기타 타이틀 배경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배경 색 정의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1873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웹 디자인 구성안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0830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8916" y="3208712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END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2882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4" y="1567431"/>
            <a:ext cx="2438369" cy="4060105"/>
          </a:xfrm>
          <a:prstGeom prst="rect">
            <a:avLst/>
          </a:prstGeom>
        </p:spPr>
      </p:pic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460203" y="2617965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774089" y="339256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3983" y="36888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0094" y="41200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91269" y="3677401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91268" y="4147453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95521" y="3672928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3994" y="4805028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3959" y="114237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로그인하기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7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153210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515240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15957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446994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452047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714467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2966669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721345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721344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700437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2967348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2967349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295270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214882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532726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45" y="657065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524919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52320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1746438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1746439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1979864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207947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19904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19808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229670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220145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364240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38116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277777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294704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6362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6362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385395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385395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08547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08547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30855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3085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53436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53436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476584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476584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499166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499166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53975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5397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575748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5757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598900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598900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21209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21209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160464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522494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16683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송도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(13210)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454248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459301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721721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2973923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728599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728598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707691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2974602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2974603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295995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222136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539980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532173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530455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1753692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1753693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1987118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215201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1997678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1988153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2369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2273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371494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388420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285031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30195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64347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64347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386120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386120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09272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09272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3158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3158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54162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54162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477310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477310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499891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499891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54701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5470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576474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5764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599626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59962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2193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2193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150347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512377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15671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구로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(13206)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444131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449184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711604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2963806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718482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718481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69757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2964485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2964486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294984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212019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529863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522056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520338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1743575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1743576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1977001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205084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1987561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197803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226807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217282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361377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37830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274914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29184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63335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6333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38510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38510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0826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0826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30569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3056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53150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53150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476298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476298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498879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498879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53689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5368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57546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5754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59861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59861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20922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2092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6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098456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7524" y="1201710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201709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24247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201708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201708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200219" y="645112"/>
            <a:ext cx="325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- Scanning 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20170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13763"/>
              </p:ext>
            </p:extLst>
          </p:nvPr>
        </p:nvGraphicFramePr>
        <p:xfrm>
          <a:off x="333375" y="1892456"/>
          <a:ext cx="8496299" cy="4227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0591"/>
                <a:gridCol w="1471665"/>
                <a:gridCol w="2173273"/>
                <a:gridCol w="855619"/>
                <a:gridCol w="906957"/>
                <a:gridCol w="833754"/>
                <a:gridCol w="783772"/>
                <a:gridCol w="1000668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PARAM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PARAM 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PARAM 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PARAM </a:t>
                      </a:r>
                      <a:r>
                        <a:rPr lang="en-US" altLang="ko-KR" sz="1000" baseline="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ACCUM.TIME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6162260"/>
            <a:ext cx="8496300" cy="6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3" y="656649"/>
            <a:ext cx="8837154" cy="60509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7750" y="55232"/>
            <a:ext cx="2651147" cy="51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00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533533" y="833544"/>
            <a:ext cx="3497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Current 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366" y="137082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137082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171238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171238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04867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04867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239558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239558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375938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376890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239975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239975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274131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274131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07761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07761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341092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341092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375963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375963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4303552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닫기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2922" y="5216434"/>
            <a:ext cx="16273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팝업창입니다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037260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46975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46974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87735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46974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46974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731696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746565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746565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7036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26313" y="564215"/>
            <a:ext cx="381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239653" y="114134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058014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1729431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3803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3742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3742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3681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374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3662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265652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265048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265048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264434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26504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2642491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294266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29366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2936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29304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29366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29286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229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2235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223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2174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2235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2155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4973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4913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491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4851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4913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4833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378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3778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37782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37721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37782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37702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03794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03191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0319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0257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03190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02391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3240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3180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318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3119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3180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3100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4611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46050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46050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45988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46050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45970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4878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48727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4872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48666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48727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48647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165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1597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1597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1535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1597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15172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4387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4327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4327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426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432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4247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57065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57004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57004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569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57004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569247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349" y="6151416"/>
            <a:ext cx="786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시간대별은 </a:t>
            </a:r>
            <a:r>
              <a:rPr lang="en-US" altLang="ko-KR" sz="1200" dirty="0" smtClean="0"/>
              <a:t>24</a:t>
            </a:r>
            <a:r>
              <a:rPr lang="ko-KR" altLang="en-US" sz="1200" dirty="0" smtClean="0"/>
              <a:t>시까지이며</a:t>
            </a:r>
            <a:r>
              <a:rPr lang="en-US" altLang="ko-KR" sz="1200" dirty="0" smtClean="0"/>
              <a:t>(ROW) </a:t>
            </a:r>
            <a:r>
              <a:rPr lang="ko-KR" altLang="en-US" sz="1200" dirty="0" smtClean="0"/>
              <a:t>분은 조절이 가능하므로 오른쪽으로 열이 추가가 가능해야 합니다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67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476" y="104327"/>
            <a:ext cx="2651147" cy="51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1" y="825753"/>
            <a:ext cx="8751238" cy="58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</TotalTime>
  <Words>1551</Words>
  <Application>Microsoft Office PowerPoint</Application>
  <PresentationFormat>화면 슬라이드 쇼(4:3)</PresentationFormat>
  <Paragraphs>635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jms</dc:creator>
  <cp:lastModifiedBy>minsoub</cp:lastModifiedBy>
  <cp:revision>10</cp:revision>
  <dcterms:created xsi:type="dcterms:W3CDTF">2017-03-22T23:17:21Z</dcterms:created>
  <dcterms:modified xsi:type="dcterms:W3CDTF">2017-04-04T00:01:19Z</dcterms:modified>
</cp:coreProperties>
</file>