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6" r:id="rId3"/>
    <p:sldId id="257" r:id="rId4"/>
    <p:sldId id="258" r:id="rId5"/>
    <p:sldId id="259" r:id="rId6"/>
    <p:sldId id="272" r:id="rId7"/>
    <p:sldId id="260" r:id="rId8"/>
    <p:sldId id="261" r:id="rId9"/>
    <p:sldId id="273" r:id="rId10"/>
    <p:sldId id="262" r:id="rId11"/>
    <p:sldId id="274" r:id="rId12"/>
    <p:sldId id="263" r:id="rId13"/>
    <p:sldId id="275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5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8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8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1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1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0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5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2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4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4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8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CD711-509D-48C9-BA59-97CC121FD57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9ABE-E387-4440-9B3B-9C2D30A35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0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sson@hist.co.kr" TargetMode="External"/><Relationship Id="rId2" Type="http://schemas.openxmlformats.org/officeDocument/2006/relationships/hyperlink" Target="mailto:mjoung@hist.co.k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hyperlink" Target="mailto:test@hist.co.k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6" name="TextBox 5"/>
          <p:cNvSpPr txBox="1"/>
          <p:nvPr/>
        </p:nvSpPr>
        <p:spPr>
          <a:xfrm>
            <a:off x="415636" y="1049613"/>
            <a:ext cx="4918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프로그램</a:t>
            </a:r>
            <a:r>
              <a:rPr lang="en-US" altLang="ko-KR" sz="2000" smtClean="0"/>
              <a:t>, C/S </a:t>
            </a:r>
            <a:r>
              <a:rPr lang="ko-KR" altLang="en-US" sz="2000" smtClean="0"/>
              <a:t>프로그램 디자인  구성안</a:t>
            </a:r>
            <a:endParaRPr lang="ko-KR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98764" y="1595993"/>
            <a:ext cx="405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/>
              <a:t>퍼블리쉬 후 디렉토리 구성은 아래와 같이 요청합니다</a:t>
            </a:r>
            <a:r>
              <a:rPr lang="en-US" altLang="ko-KR" sz="1200" smtClean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48967"/>
              </p:ext>
            </p:extLst>
          </p:nvPr>
        </p:nvGraphicFramePr>
        <p:xfrm>
          <a:off x="983164" y="2047164"/>
          <a:ext cx="6096000" cy="18697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153"/>
                <a:gridCol w="1886989"/>
                <a:gridCol w="2764858"/>
              </a:tblGrid>
              <a:tr h="346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프로젝트명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디렉토리명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설명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WindLidarProject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html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HTML </a:t>
                      </a:r>
                      <a:r>
                        <a:rPr lang="ko-KR" altLang="en-US" sz="1000" smtClean="0"/>
                        <a:t>소스 디렉토리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js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Javascript </a:t>
                      </a:r>
                      <a:r>
                        <a:rPr lang="ko-KR" altLang="en-US" sz="1000" smtClean="0"/>
                        <a:t>소스 디렉토리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css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Style sheet </a:t>
                      </a:r>
                      <a:r>
                        <a:rPr lang="ko-KR" altLang="en-US" sz="1000" smtClean="0"/>
                        <a:t>소스 디렉토리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image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이미지 디렉토리</a:t>
                      </a:r>
                      <a:endParaRPr lang="ko-KR" altLang="en-US" sz="1000"/>
                    </a:p>
                  </a:txBody>
                  <a:tcPr/>
                </a:tc>
              </a:tr>
              <a:tr h="3045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psd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PSD</a:t>
                      </a:r>
                      <a:r>
                        <a:rPr lang="en-US" altLang="ko-KR" sz="1000" baseline="0" smtClean="0"/>
                        <a:t> </a:t>
                      </a:r>
                      <a:r>
                        <a:rPr lang="ko-KR" altLang="en-US" sz="1000" baseline="0" smtClean="0"/>
                        <a:t>디렉토리</a:t>
                      </a:r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076" y="3997796"/>
            <a:ext cx="81918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ko-KR" altLang="en-US" sz="1200" smtClean="0"/>
              <a:t>테이블 리스트의 경우 헤더 수정이나 </a:t>
            </a:r>
            <a:r>
              <a:rPr lang="en-US" altLang="ko-KR" sz="1200" smtClean="0"/>
              <a:t>Row </a:t>
            </a:r>
            <a:r>
              <a:rPr lang="ko-KR" altLang="en-US" sz="1200" smtClean="0"/>
              <a:t>추가가 가능하게 퍼블리쉬 </a:t>
            </a:r>
            <a:endParaRPr lang="en-US" altLang="ko-KR" sz="1200" smtClean="0"/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en-US" altLang="ko-KR" sz="1200" smtClean="0"/>
              <a:t>PPT</a:t>
            </a:r>
            <a:r>
              <a:rPr lang="ko-KR" altLang="en-US" sz="1200" smtClean="0"/>
              <a:t>에 나와 있는 형태로 디자인 할 필요 없습니다</a:t>
            </a:r>
            <a:r>
              <a:rPr lang="en-US" altLang="ko-KR" sz="1200" smtClean="0"/>
              <a:t>. PPT</a:t>
            </a:r>
            <a:r>
              <a:rPr lang="ko-KR" altLang="en-US" sz="1200" smtClean="0"/>
              <a:t>는 구성안이므로 디자이너의 생각으로 작업해주시기 바랍니다</a:t>
            </a:r>
            <a:r>
              <a:rPr lang="en-US" altLang="ko-KR" sz="1200" smtClean="0"/>
              <a:t>.</a:t>
            </a:r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ko-KR" altLang="en-US" sz="1200" smtClean="0"/>
              <a:t>시안을 먼저 요청드립니다</a:t>
            </a:r>
            <a:r>
              <a:rPr lang="en-US" altLang="ko-KR" sz="1200" smtClean="0"/>
              <a:t>.</a:t>
            </a:r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en-US" altLang="ko-KR" sz="1200" smtClean="0"/>
              <a:t>C/S </a:t>
            </a:r>
            <a:r>
              <a:rPr lang="ko-KR" altLang="en-US" sz="1200" smtClean="0"/>
              <a:t>프로그램의 경우 웹페이지 형식이 아니므로 디자인시 요청한 내역만 해주시면 됩니다</a:t>
            </a:r>
            <a:r>
              <a:rPr lang="en-US" altLang="ko-KR" sz="1200" smtClean="0"/>
              <a:t>. </a:t>
            </a:r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ko-KR" altLang="en-US" sz="1200" smtClean="0"/>
              <a:t>추후 간단한 수정은 가능하게 </a:t>
            </a:r>
            <a:r>
              <a:rPr lang="en-US" altLang="ko-KR" sz="1200" smtClean="0"/>
              <a:t>psd</a:t>
            </a:r>
            <a:r>
              <a:rPr lang="ko-KR" altLang="en-US" sz="1200" smtClean="0"/>
              <a:t>도 위의 디렉토리 구성안에 포함해서 주시기 바랍니다</a:t>
            </a:r>
            <a:r>
              <a:rPr lang="en-US" altLang="ko-KR" sz="1200" smtClean="0"/>
              <a:t>.</a:t>
            </a:r>
          </a:p>
          <a:p>
            <a:pPr marL="228600" indent="-228600">
              <a:buAutoNum type="arabicPeriod" startAt="2"/>
            </a:pPr>
            <a:endParaRPr lang="en-US" altLang="ko-KR" sz="1200"/>
          </a:p>
          <a:p>
            <a:pPr marL="228600" indent="-228600">
              <a:buAutoNum type="arabicPeriod" startAt="2"/>
            </a:pPr>
            <a:r>
              <a:rPr lang="en-US" altLang="ko-KR" sz="1200" smtClean="0"/>
              <a:t>C/S </a:t>
            </a:r>
            <a:r>
              <a:rPr lang="ko-KR" altLang="en-US" sz="1200" smtClean="0"/>
              <a:t>프로그램의 이미지의 경우 배경을 투명하게 해주시기 바랍니다</a:t>
            </a:r>
            <a:r>
              <a:rPr lang="en-US" altLang="ko-KR" sz="120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11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699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4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3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3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3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05413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67351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8837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8837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64547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18305" y="555460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6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1999828"/>
          <a:ext cx="8545727" cy="4144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r>
                        <a:rPr lang="ko-KR" altLang="en-US" sz="900" b="0" smtClean="0"/>
                        <a:t>일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97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5476" y="104327"/>
            <a:ext cx="2651147" cy="51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6" y="718019"/>
            <a:ext cx="8831018" cy="58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6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702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7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6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전체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7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6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6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6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590384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</a:t>
            </a:r>
            <a:r>
              <a:rPr lang="ko-KR" altLang="en-US" sz="1000" b="1" smtClean="0">
                <a:solidFill>
                  <a:schemeClr val="tx1"/>
                </a:solidFill>
              </a:rPr>
              <a:t>년도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05253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05253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56234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605905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1916702"/>
          <a:ext cx="8545727" cy="1381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관측소명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xxxx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7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5476" y="104327"/>
            <a:ext cx="2651147" cy="51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9" y="818127"/>
            <a:ext cx="8794197" cy="44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3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194599" y="59326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24800" y="2315451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92785" y="1055686"/>
          <a:ext cx="8536890" cy="1105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9715"/>
                <a:gridCol w="1000125"/>
                <a:gridCol w="1133475"/>
                <a:gridCol w="1495425"/>
                <a:gridCol w="1447800"/>
                <a:gridCol w="1419225"/>
                <a:gridCol w="1381125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순번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 </a:t>
                      </a:r>
                      <a:r>
                        <a:rPr lang="en-US" altLang="ko-KR" sz="900" smtClean="0"/>
                        <a:t>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메일주소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최종 접속시간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등록일자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권한여부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Minsoub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정민섭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2"/>
                        </a:rPr>
                        <a:t>mjoung@hist.co.kr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일반사용자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Sssic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손승식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3"/>
                        </a:rPr>
                        <a:t>ssson@hist.co.kr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Test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TEST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4"/>
                        </a:rPr>
                        <a:t>test@hist.co.kr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접속차단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85" y="4005518"/>
            <a:ext cx="8536889" cy="22541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2785" y="3488131"/>
            <a:ext cx="2651147" cy="51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3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874458" y="1173557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27838" y="221129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27838" y="269775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7837" y="3668453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92774" y="221129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0665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33206" y="318422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2774" y="269775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2774" y="318953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392774" y="3722140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951" y="372214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2564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27837" y="1676001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92773" y="167600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5247585" y="3742557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40762" y="374255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일반사용자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6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74483" y="1335480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정보수정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27863" y="2373215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7863" y="285968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7862" y="383037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592799" y="2373215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********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56646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수정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3231" y="334614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92799" y="285968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정민섭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2799" y="335145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minsoub@gmail.com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568251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720277" y="38840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39500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삭제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7862" y="183792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92798" y="183792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2354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6328232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61847" y="38840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접속차단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5311270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438748" y="388406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일반상요자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77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C/S</a:t>
            </a:r>
            <a:r>
              <a:rPr lang="ko-KR" altLang="en-US" sz="4000" smtClean="0"/>
              <a:t> 디자인 구성안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C/S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2589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C/S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6" y="781396"/>
            <a:ext cx="8493304" cy="5324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936" y="6162557"/>
            <a:ext cx="3946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 디자인 요청 </a:t>
            </a:r>
            <a:r>
              <a:rPr lang="en-US" altLang="ko-KR" sz="1000" dirty="0" smtClean="0"/>
              <a:t>: Start, Stop (75 x 34), -, x (16 x 16) =&gt; </a:t>
            </a:r>
            <a:r>
              <a:rPr lang="ko-KR" altLang="en-US" sz="1000" dirty="0" smtClean="0"/>
              <a:t>배경 투명으로</a:t>
            </a:r>
            <a:endParaRPr lang="en-US" altLang="ko-KR" sz="1000" dirty="0" smtClean="0"/>
          </a:p>
          <a:p>
            <a:r>
              <a:rPr lang="ko-KR" altLang="en-US" sz="1000" dirty="0" smtClean="0"/>
              <a:t>타이틀 디자인 요청 </a:t>
            </a:r>
            <a:r>
              <a:rPr lang="en-US" altLang="ko-KR" sz="1000" dirty="0" smtClean="0"/>
              <a:t>:  300 x 40</a:t>
            </a:r>
          </a:p>
          <a:p>
            <a:r>
              <a:rPr lang="ko-KR" altLang="en-US" sz="1000" dirty="0" smtClean="0"/>
              <a:t>기타 타이틀 배경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배경 색 정의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473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C/S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43" y="731519"/>
            <a:ext cx="8692439" cy="5282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927" y="6071120"/>
            <a:ext cx="5740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 화면 크기 </a:t>
            </a:r>
            <a:r>
              <a:rPr lang="en-US" altLang="ko-KR" sz="1000" dirty="0" smtClean="0"/>
              <a:t>: 1075 x 810 </a:t>
            </a:r>
          </a:p>
          <a:p>
            <a:r>
              <a:rPr lang="ko-KR" altLang="en-US" sz="1000" dirty="0" smtClean="0"/>
              <a:t>버튼 </a:t>
            </a:r>
            <a:r>
              <a:rPr lang="ko-KR" altLang="en-US" sz="1000" dirty="0" smtClean="0"/>
              <a:t>디자인 요청 </a:t>
            </a:r>
            <a:r>
              <a:rPr lang="en-US" altLang="ko-KR" sz="1000" dirty="0" smtClean="0"/>
              <a:t>: Start, Stop (75 x 60</a:t>
            </a:r>
            <a:r>
              <a:rPr lang="en-US" altLang="ko-KR" sz="1000" dirty="0" smtClean="0"/>
              <a:t>),       </a:t>
            </a:r>
            <a:r>
              <a:rPr lang="en-US" altLang="ko-KR" sz="1000" dirty="0" smtClean="0"/>
              <a:t>-, x (16 x 16) =&gt; </a:t>
            </a:r>
            <a:r>
              <a:rPr lang="ko-KR" altLang="en-US" sz="1000" dirty="0" smtClean="0"/>
              <a:t>배경 투명으로</a:t>
            </a:r>
            <a:endParaRPr lang="en-US" altLang="ko-KR" sz="1000" dirty="0" smtClean="0"/>
          </a:p>
          <a:p>
            <a:r>
              <a:rPr lang="ko-KR" altLang="en-US" sz="1000" dirty="0" smtClean="0"/>
              <a:t>타이틀 디자인 요청 </a:t>
            </a:r>
            <a:r>
              <a:rPr lang="en-US" altLang="ko-KR" sz="1000" dirty="0" smtClean="0"/>
              <a:t>:  300 x </a:t>
            </a:r>
            <a:r>
              <a:rPr lang="en-US" altLang="ko-KR" sz="1000" dirty="0" smtClean="0"/>
              <a:t>40    Process </a:t>
            </a:r>
            <a:r>
              <a:rPr lang="en-US" altLang="ko-KR" sz="1000" dirty="0" smtClean="0"/>
              <a:t>Status : ON, OFF </a:t>
            </a:r>
            <a:r>
              <a:rPr lang="ko-KR" altLang="en-US" sz="1000" dirty="0" smtClean="0"/>
              <a:t>이미지 </a:t>
            </a:r>
            <a:r>
              <a:rPr lang="en-US" altLang="ko-KR" sz="1000" dirty="0" smtClean="0"/>
              <a:t>(58 X 20)</a:t>
            </a:r>
            <a:endParaRPr lang="en-US" altLang="ko-KR" sz="1000" dirty="0" smtClean="0"/>
          </a:p>
          <a:p>
            <a:r>
              <a:rPr lang="ko-KR" altLang="en-US" sz="1000" dirty="0" smtClean="0"/>
              <a:t>기타 타이틀 배경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배경 색 정의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1873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웹 디자인 구성안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0830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98916" y="3208712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END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C/S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2882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44" y="1567431"/>
            <a:ext cx="2438369" cy="4060105"/>
          </a:xfrm>
          <a:prstGeom prst="rect">
            <a:avLst/>
          </a:prstGeom>
        </p:spPr>
      </p:pic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4460203" y="2617965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3774089" y="3392564"/>
            <a:ext cx="4076700" cy="12278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13983" y="36888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60094" y="41200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91269" y="3677401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91268" y="4147453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95521" y="3672928"/>
            <a:ext cx="739848" cy="76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로그인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3994" y="4805028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이 시스템은 권한 있는 사용자만 접속이 가능합니다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등록은 관리자에게 문의하시기 바랍니다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3959" y="114237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로그인하기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7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97772" y="1153210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1515240"/>
            <a:ext cx="527226" cy="8778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9212" y="115957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427" y="2446994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2728" y="2452047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427" y="2714467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427" y="2966669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2729" y="2721345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2729" y="2721344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58516" y="2700437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32729" y="2967348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532729" y="2967349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346702" y="295270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40704" y="1214882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83816" y="1532726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45" y="657065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2961" y="1524919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0010" y="1523201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2961" y="1746438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95475" y="1746439"/>
            <a:ext cx="883594" cy="216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02961" y="1979864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2961" y="2207947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883815" y="19904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50009" y="19808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893341" y="2229670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059535" y="2220145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7771" y="3364240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295524" y="3381166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7771" y="5277777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314574" y="5294704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245" y="363622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90625" y="363622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245" y="385395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90625" y="385395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8245" y="408547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90625" y="408547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245" y="430855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90625" y="43085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8245" y="453436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90625" y="453436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245" y="476584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90625" y="476584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8245" y="499166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90625" y="499166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245" y="553975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0625" y="55397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245" y="575748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90625" y="575748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245" y="598900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90625" y="598900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245" y="621209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90625" y="621209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34627" y="1160464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4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7" y="1522494"/>
            <a:ext cx="527226" cy="877879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256067" y="116683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송도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(13210)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88282" y="2454248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569583" y="2459301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188282" y="2721721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88282" y="2973923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4569584" y="2728599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69584" y="2728598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295371" y="2707691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569584" y="2974602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569584" y="2974603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5383557" y="295995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177559" y="1222136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920671" y="1539980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739816" y="1532173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86864" y="1530455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not 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739816" y="1753692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32329" y="1753693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state is unknown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739816" y="1987118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739816" y="2215201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920670" y="1997678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86864" y="1988153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4930196" y="22369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96390" y="22273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34626" y="3371494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332379" y="3388420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34626" y="5285031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5351429" y="5301958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25100" y="364347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27480" y="364347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25100" y="386120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227480" y="386120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125100" y="409272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227480" y="409272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125100" y="43158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27480" y="43158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25100" y="454162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227480" y="454162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125100" y="477310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227480" y="477310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25100" y="499891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227480" y="499891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125100" y="5547010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27480" y="55470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100" y="576474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227480" y="576474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125100" y="599626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227480" y="599626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25100" y="62193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227480" y="62193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138511" y="1150347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1" y="1512377"/>
            <a:ext cx="527226" cy="877879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6259951" y="1156716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구로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(13206)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192166" y="2444131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73467" y="2449184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192166" y="2711604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192166" y="2963806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573468" y="2718482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7573468" y="2718481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8299255" y="269757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73468" y="2964485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573468" y="2964486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8387441" y="294984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181443" y="1212019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8" name="타원 277"/>
          <p:cNvSpPr/>
          <p:nvPr/>
        </p:nvSpPr>
        <p:spPr>
          <a:xfrm>
            <a:off x="7924555" y="1529863"/>
            <a:ext cx="156668" cy="1851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6743700" y="1522056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090748" y="1520338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743700" y="1743575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936213" y="1743576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an error occurred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6743700" y="1977001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743700" y="2205084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7924554" y="1987561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8090748" y="1978036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7934080" y="2226807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8100274" y="2217282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138510" y="3361377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336263" y="3378303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6138510" y="5274914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8355313" y="5291841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28984" y="363335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231364" y="363335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28984" y="385108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231364" y="385108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128984" y="40826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231364" y="40826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128984" y="430569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231364" y="43056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128984" y="453150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231364" y="453150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6128984" y="476298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231364" y="476298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128984" y="498879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31364" y="498879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128984" y="553689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31364" y="55368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128984" y="5754625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231364" y="57546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128984" y="59861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231364" y="59861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28984" y="620922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231364" y="620922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Profile 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06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098456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7524" y="1201710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201709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24247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201708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201708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200219" y="645112"/>
            <a:ext cx="325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- Scanning Parameters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20170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13763"/>
              </p:ext>
            </p:extLst>
          </p:nvPr>
        </p:nvGraphicFramePr>
        <p:xfrm>
          <a:off x="333375" y="1892456"/>
          <a:ext cx="8496299" cy="4227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0591"/>
                <a:gridCol w="1471665"/>
                <a:gridCol w="2173273"/>
                <a:gridCol w="855619"/>
                <a:gridCol w="906957"/>
                <a:gridCol w="833754"/>
                <a:gridCol w="783772"/>
                <a:gridCol w="1000668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Measurement 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PARAM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PARAM 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PARAM 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PARAM </a:t>
                      </a:r>
                      <a:r>
                        <a:rPr lang="en-US" altLang="ko-KR" sz="1000" baseline="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ACCUM.TIME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6162260"/>
            <a:ext cx="8496300" cy="6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3" y="656649"/>
            <a:ext cx="8837154" cy="60509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7750" y="55232"/>
            <a:ext cx="2651147" cy="51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00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533533" y="833544"/>
            <a:ext cx="3497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Current Alarm Message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0366" y="1370823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2346" y="1370823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15:50:13.568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66" y="1712380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346" y="1712380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366" y="2048676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346" y="2048676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366" y="2395584"/>
            <a:ext cx="1711980" cy="1360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Status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2346" y="2395584"/>
            <a:ext cx="6185379" cy="14104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366" y="3759381"/>
            <a:ext cx="1711980" cy="342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2346" y="3768906"/>
            <a:ext cx="6185379" cy="333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345" y="239975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Connect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75" y="239975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2345" y="2741315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Start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6375" y="2741315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2345" y="3077611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Gps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6375" y="3077611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2345" y="3410920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Scanner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6375" y="3410920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2345" y="375963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WindProfilerCyclogram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6375" y="375963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Device error; ProfileProcessor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804" y="4303552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닫기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60509" y="100256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사용자관리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2922" y="5216434"/>
            <a:ext cx="16273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팝업창입니다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8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037260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46975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46974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87735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46974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46974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259482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602381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731696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2017-02-06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746565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746565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70365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26313" y="564215"/>
            <a:ext cx="381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시간대별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6239653" y="114134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058014"/>
          <a:ext cx="8545727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시간대별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 ~ 6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24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30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30</a:t>
                      </a:r>
                      <a:r>
                        <a:rPr lang="en-US" altLang="ko-KR" sz="900" baseline="0" smtClean="0"/>
                        <a:t> ~ 36</a:t>
                      </a:r>
                      <a:r>
                        <a:rPr lang="ko-KR" altLang="en-US" sz="900" baseline="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36 ~ 42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42 ~ 48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48 ~ 54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54 ~ 60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00 ~ 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 ~ 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02</a:t>
                      </a:r>
                      <a:r>
                        <a:rPr lang="en-US" altLang="ko-KR" sz="900" b="0" baseline="0" smtClean="0"/>
                        <a:t> ~ 03</a:t>
                      </a:r>
                      <a:r>
                        <a:rPr lang="ko-KR" altLang="en-US" sz="900" b="0" baseline="0" smtClean="0"/>
                        <a:t>시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 ~ 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 ~ 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 ~ 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 ~ 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 ~ 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 ~ 09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 ~ 11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 ~ 12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 ~ 13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 ~ 14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6290" y="1729431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( 1 scanning cycle : 6 minute )</a:t>
            </a:r>
            <a:endParaRPr lang="ko-KR" altLang="en-US" sz="1000" b="1"/>
          </a:p>
        </p:txBody>
      </p:sp>
      <p:sp>
        <p:nvSpPr>
          <p:cNvPr id="281" name="타원 280"/>
          <p:cNvSpPr/>
          <p:nvPr/>
        </p:nvSpPr>
        <p:spPr>
          <a:xfrm>
            <a:off x="1178445" y="23803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876099" y="23742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644057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3352499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4100942" y="23742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4813314" y="23681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5517635" y="2374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6239653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6972491" y="23662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7680971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178445" y="265652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1876099" y="265048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644057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352499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4100942" y="265048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4813314" y="264434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5517635" y="26504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6239653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6972491" y="2642491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7680971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78445" y="294266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876099" y="29366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2644057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3352499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4100942" y="2936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813314" y="29304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5517635" y="29366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6239653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6972491" y="29286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7680971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178445" y="3229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1876099" y="32235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44057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352499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4100942" y="3223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4813314" y="321744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5517635" y="32235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6239653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6972491" y="32155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7680971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1172719" y="34973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1870373" y="349133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2638331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3346773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4095216" y="3491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4807588" y="34851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5511909" y="34913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6233927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6966765" y="34833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7675245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172719" y="378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1870373" y="3778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638331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3346773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4095216" y="37782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4807588" y="37721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511909" y="37782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6233927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6966765" y="37702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7675245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1172719" y="403794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1870373" y="403191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2638331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3346773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4095216" y="40319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4807588" y="40257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5511909" y="403190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6233927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6966765" y="4023915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675245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172719" y="43240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870373" y="43180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638331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3346773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4095216" y="4318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4807588" y="43119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5511909" y="43180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6233927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6966765" y="43100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7675245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1172719" y="4611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1870373" y="46050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2638331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3346773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4095216" y="46050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807588" y="45988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5511909" y="46050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6233927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6966765" y="45970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7675245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166993" y="4878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1864647" y="48727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632605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3341047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4089490" y="4872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4801862" y="48666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5506183" y="48727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6228201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6961039" y="48647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7669519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1166993" y="5165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1864647" y="51597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2632605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3341047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4089490" y="51597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4801862" y="51535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5506183" y="51597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6228201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6961039" y="515172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7669519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178445" y="54387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1876099" y="54327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644057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3352499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4100942" y="54327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4813314" y="5426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5517635" y="54327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6239653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6972491" y="542473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7680971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1172719" y="57065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1870373" y="57004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2638331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3346773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4095216" y="57004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4807588" y="569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5511909" y="57004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6233927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6966765" y="569247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7675245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349" y="6151416"/>
            <a:ext cx="786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시간대별은 </a:t>
            </a:r>
            <a:r>
              <a:rPr lang="en-US" altLang="ko-KR" sz="1200" dirty="0" smtClean="0"/>
              <a:t>24</a:t>
            </a:r>
            <a:r>
              <a:rPr lang="ko-KR" altLang="en-US" sz="1200" dirty="0" smtClean="0"/>
              <a:t>시까지이며</a:t>
            </a:r>
            <a:r>
              <a:rPr lang="en-US" altLang="ko-KR" sz="1200" dirty="0" smtClean="0"/>
              <a:t>(ROW) </a:t>
            </a:r>
            <a:r>
              <a:rPr lang="ko-KR" altLang="en-US" sz="1200" dirty="0" smtClean="0"/>
              <a:t>분은 조절이 가능하므로 오른쪽으로 열이 추가가 가능해야 합니다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67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5476" y="104327"/>
            <a:ext cx="2651147" cy="51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1" y="825753"/>
            <a:ext cx="8751238" cy="58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1551</Words>
  <Application>Microsoft Office PowerPoint</Application>
  <PresentationFormat>화면 슬라이드 쇼(4:3)</PresentationFormat>
  <Paragraphs>635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jms</dc:creator>
  <cp:lastModifiedBy>minsoub</cp:lastModifiedBy>
  <cp:revision>10</cp:revision>
  <dcterms:created xsi:type="dcterms:W3CDTF">2017-03-22T23:17:21Z</dcterms:created>
  <dcterms:modified xsi:type="dcterms:W3CDTF">2017-04-04T00:14:49Z</dcterms:modified>
</cp:coreProperties>
</file>