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43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F9B1-99A9-4555-B7A2-FA6DF2DF2E2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3B92-6AB0-450B-8852-4F9EC3DCD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51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F9B1-99A9-4555-B7A2-FA6DF2DF2E2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3B92-6AB0-450B-8852-4F9EC3DCD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1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F9B1-99A9-4555-B7A2-FA6DF2DF2E2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3B92-6AB0-450B-8852-4F9EC3DCD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19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F9B1-99A9-4555-B7A2-FA6DF2DF2E2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3B92-6AB0-450B-8852-4F9EC3DCD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1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F9B1-99A9-4555-B7A2-FA6DF2DF2E2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3B92-6AB0-450B-8852-4F9EC3DCD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80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F9B1-99A9-4555-B7A2-FA6DF2DF2E2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3B92-6AB0-450B-8852-4F9EC3DCD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09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F9B1-99A9-4555-B7A2-FA6DF2DF2E2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3B92-6AB0-450B-8852-4F9EC3DCD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15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F9B1-99A9-4555-B7A2-FA6DF2DF2E2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3B92-6AB0-450B-8852-4F9EC3DCD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22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F9B1-99A9-4555-B7A2-FA6DF2DF2E2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3B92-6AB0-450B-8852-4F9EC3DCD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00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F9B1-99A9-4555-B7A2-FA6DF2DF2E2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3B92-6AB0-450B-8852-4F9EC3DCD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9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F9B1-99A9-4555-B7A2-FA6DF2DF2E2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3B92-6AB0-450B-8852-4F9EC3DCD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6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4F9B1-99A9-4555-B7A2-FA6DF2DF2E2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D3B92-6AB0-450B-8852-4F9EC3DCD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55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6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15967" y="896112"/>
            <a:ext cx="1536192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7264" y="1743456"/>
            <a:ext cx="11740896" cy="4181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8704" y="1371600"/>
            <a:ext cx="1536192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EKS Cluster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18032" y="2438400"/>
            <a:ext cx="1536192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Ingress/ALB</a:t>
            </a:r>
          </a:p>
        </p:txBody>
      </p:sp>
      <p:cxnSp>
        <p:nvCxnSpPr>
          <p:cNvPr id="9" name="꺾인 연결선 8"/>
          <p:cNvCxnSpPr>
            <a:stCxn id="4" idx="2"/>
            <a:endCxn id="7" idx="0"/>
          </p:cNvCxnSpPr>
          <p:nvPr/>
        </p:nvCxnSpPr>
        <p:spPr>
          <a:xfrm rot="5400000">
            <a:off x="2950464" y="304801"/>
            <a:ext cx="969264" cy="3297935"/>
          </a:xfrm>
          <a:prstGeom prst="bentConnector3">
            <a:avLst>
              <a:gd name="adj1" fmla="val 60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18032" y="3694176"/>
            <a:ext cx="1536192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bcheck-web</a:t>
            </a:r>
          </a:p>
          <a:p>
            <a:pPr algn="ctr"/>
            <a:r>
              <a:rPr lang="ko-KR" altLang="en-US" sz="1200" smtClean="0"/>
              <a:t>서비스</a:t>
            </a:r>
            <a:endParaRPr lang="en-US" altLang="ko-KR" sz="1200" smtClean="0"/>
          </a:p>
        </p:txBody>
      </p:sp>
      <p:sp>
        <p:nvSpPr>
          <p:cNvPr id="12" name="직사각형 11"/>
          <p:cNvSpPr/>
          <p:nvPr/>
        </p:nvSpPr>
        <p:spPr>
          <a:xfrm>
            <a:off x="353568" y="4949952"/>
            <a:ext cx="1210056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bcheck-web</a:t>
            </a:r>
          </a:p>
          <a:p>
            <a:pPr algn="ctr"/>
            <a:r>
              <a:rPr lang="en-US" altLang="ko-KR" sz="1200" smtClean="0"/>
              <a:t>POD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935480" y="4949952"/>
            <a:ext cx="1210056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bcheck-web</a:t>
            </a:r>
          </a:p>
          <a:p>
            <a:pPr algn="ctr"/>
            <a:r>
              <a:rPr lang="en-US" altLang="ko-KR" sz="1200" smtClean="0"/>
              <a:t>POD</a:t>
            </a:r>
          </a:p>
        </p:txBody>
      </p:sp>
      <p:cxnSp>
        <p:nvCxnSpPr>
          <p:cNvPr id="15" name="꺾인 연결선 14"/>
          <p:cNvCxnSpPr>
            <a:stCxn id="11" idx="2"/>
            <a:endCxn id="12" idx="0"/>
          </p:cNvCxnSpPr>
          <p:nvPr/>
        </p:nvCxnSpPr>
        <p:spPr>
          <a:xfrm rot="5400000">
            <a:off x="1030986" y="4194810"/>
            <a:ext cx="682752" cy="8275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1" idx="2"/>
            <a:endCxn id="13" idx="0"/>
          </p:cNvCxnSpPr>
          <p:nvPr/>
        </p:nvCxnSpPr>
        <p:spPr>
          <a:xfrm rot="16200000" flipH="1">
            <a:off x="1821942" y="4231386"/>
            <a:ext cx="682752" cy="7543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2"/>
            <a:endCxn id="11" idx="0"/>
          </p:cNvCxnSpPr>
          <p:nvPr/>
        </p:nvCxnSpPr>
        <p:spPr>
          <a:xfrm>
            <a:off x="1786128" y="3011424"/>
            <a:ext cx="0" cy="682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102608" y="2651111"/>
            <a:ext cx="1548383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bcheck-gateway</a:t>
            </a:r>
          </a:p>
          <a:p>
            <a:pPr algn="ctr"/>
            <a:r>
              <a:rPr lang="ko-KR" altLang="en-US" sz="1200" smtClean="0"/>
              <a:t>서비스 </a:t>
            </a:r>
            <a:r>
              <a:rPr lang="en-US" altLang="ko-KR" sz="1200" smtClean="0"/>
              <a:t>(NLB)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441640" y="3694175"/>
            <a:ext cx="1548384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bcheck-api</a:t>
            </a:r>
          </a:p>
          <a:p>
            <a:pPr algn="ctr"/>
            <a:r>
              <a:rPr lang="ko-KR" altLang="en-US" sz="1200" smtClean="0"/>
              <a:t>서비스 </a:t>
            </a:r>
            <a:r>
              <a:rPr lang="en-US" altLang="ko-KR" sz="1200" smtClean="0"/>
              <a:t>(NLB)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514344" y="4949952"/>
            <a:ext cx="1362456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bcheck-gateway</a:t>
            </a:r>
          </a:p>
          <a:p>
            <a:pPr algn="ctr"/>
            <a:r>
              <a:rPr lang="en-US" altLang="ko-KR" sz="1200" smtClean="0"/>
              <a:t>POD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169407" y="4949952"/>
            <a:ext cx="1365505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bcheck-gateway</a:t>
            </a:r>
          </a:p>
          <a:p>
            <a:pPr algn="ctr"/>
            <a:r>
              <a:rPr lang="en-US" altLang="ko-KR" sz="1200" smtClean="0"/>
              <a:t>POD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787895" y="4949952"/>
            <a:ext cx="1246633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bcheck-api</a:t>
            </a:r>
          </a:p>
          <a:p>
            <a:pPr algn="ctr"/>
            <a:r>
              <a:rPr lang="en-US" altLang="ko-KR" sz="1200" smtClean="0"/>
              <a:t>POD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214360" y="4949952"/>
            <a:ext cx="1246632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bcheck-api</a:t>
            </a:r>
          </a:p>
          <a:p>
            <a:pPr algn="ctr"/>
            <a:r>
              <a:rPr lang="en-US" altLang="ko-KR" sz="1200" smtClean="0"/>
              <a:t>POD</a:t>
            </a:r>
          </a:p>
        </p:txBody>
      </p:sp>
      <p:cxnSp>
        <p:nvCxnSpPr>
          <p:cNvPr id="29" name="꺾인 연결선 28"/>
          <p:cNvCxnSpPr>
            <a:stCxn id="20" idx="2"/>
            <a:endCxn id="22" idx="0"/>
          </p:cNvCxnSpPr>
          <p:nvPr/>
        </p:nvCxnSpPr>
        <p:spPr>
          <a:xfrm rot="5400000">
            <a:off x="3673278" y="3746429"/>
            <a:ext cx="1725817" cy="681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0" idx="2"/>
            <a:endCxn id="23" idx="0"/>
          </p:cNvCxnSpPr>
          <p:nvPr/>
        </p:nvCxnSpPr>
        <p:spPr>
          <a:xfrm rot="16200000" flipH="1">
            <a:off x="4501572" y="3599363"/>
            <a:ext cx="1725817" cy="975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1" idx="2"/>
            <a:endCxn id="24" idx="0"/>
          </p:cNvCxnSpPr>
          <p:nvPr/>
        </p:nvCxnSpPr>
        <p:spPr>
          <a:xfrm rot="5400000">
            <a:off x="7472146" y="4206265"/>
            <a:ext cx="682753" cy="804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1" idx="2"/>
            <a:endCxn id="25" idx="0"/>
          </p:cNvCxnSpPr>
          <p:nvPr/>
        </p:nvCxnSpPr>
        <p:spPr>
          <a:xfrm rot="16200000" flipH="1">
            <a:off x="8185378" y="4297653"/>
            <a:ext cx="682753" cy="621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92132" y="2069068"/>
            <a:ext cx="109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port : 80</a:t>
            </a: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222274" y="3133374"/>
            <a:ext cx="135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port : 8080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834145" y="3375163"/>
            <a:ext cx="135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port : 7777</a:t>
            </a:r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0165370" y="2883407"/>
            <a:ext cx="1548384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log collector</a:t>
            </a:r>
          </a:p>
          <a:p>
            <a:pPr algn="ctr"/>
            <a:r>
              <a:rPr lang="ko-KR" altLang="en-US" sz="1200" smtClean="0"/>
              <a:t>서비스 </a:t>
            </a:r>
            <a:r>
              <a:rPr lang="en-US" altLang="ko-KR" sz="1200" smtClean="0"/>
              <a:t>(NLB)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0175644" y="4437888"/>
            <a:ext cx="1548384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Prometheus(9090)</a:t>
            </a:r>
          </a:p>
          <a:p>
            <a:pPr algn="ctr"/>
            <a:r>
              <a:rPr lang="en-US" altLang="ko-KR" sz="1200" smtClean="0"/>
              <a:t>Grafana(3000)</a:t>
            </a:r>
          </a:p>
          <a:p>
            <a:pPr algn="ctr"/>
            <a:r>
              <a:rPr lang="en-US" altLang="ko-KR" sz="1200" smtClean="0"/>
              <a:t>(POD)</a:t>
            </a:r>
          </a:p>
        </p:txBody>
      </p:sp>
      <p:cxnSp>
        <p:nvCxnSpPr>
          <p:cNvPr id="53" name="직선 화살표 연결선 52"/>
          <p:cNvCxnSpPr>
            <a:stCxn id="50" idx="2"/>
            <a:endCxn id="51" idx="0"/>
          </p:cNvCxnSpPr>
          <p:nvPr/>
        </p:nvCxnSpPr>
        <p:spPr>
          <a:xfrm>
            <a:off x="10939562" y="3456431"/>
            <a:ext cx="10274" cy="98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0800000" flipV="1">
            <a:off x="8990024" y="3221289"/>
            <a:ext cx="1175346" cy="8107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741226" y="26389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로그수집</a:t>
            </a:r>
            <a:endParaRPr lang="ko-KR" altLang="en-US" sz="1000"/>
          </a:p>
        </p:txBody>
      </p:sp>
      <p:sp>
        <p:nvSpPr>
          <p:cNvPr id="59" name="직사각형 58"/>
          <p:cNvSpPr/>
          <p:nvPr/>
        </p:nvSpPr>
        <p:spPr>
          <a:xfrm>
            <a:off x="10147506" y="966216"/>
            <a:ext cx="1536192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관리자</a:t>
            </a:r>
            <a:endParaRPr lang="ko-KR" altLang="en-US"/>
          </a:p>
        </p:txBody>
      </p:sp>
      <p:cxnSp>
        <p:nvCxnSpPr>
          <p:cNvPr id="61" name="직선 화살표 연결선 60"/>
          <p:cNvCxnSpPr>
            <a:stCxn id="59" idx="2"/>
            <a:endCxn id="50" idx="0"/>
          </p:cNvCxnSpPr>
          <p:nvPr/>
        </p:nvCxnSpPr>
        <p:spPr>
          <a:xfrm>
            <a:off x="10915602" y="1539240"/>
            <a:ext cx="23960" cy="134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178797" y="193548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로그확인</a:t>
            </a:r>
            <a:endParaRPr lang="ko-KR" altLang="en-US" sz="1000"/>
          </a:p>
        </p:txBody>
      </p:sp>
      <p:sp>
        <p:nvSpPr>
          <p:cNvPr id="63" name="TextBox 62"/>
          <p:cNvSpPr txBox="1"/>
          <p:nvPr/>
        </p:nvSpPr>
        <p:spPr>
          <a:xfrm>
            <a:off x="10515418" y="679180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내부 </a:t>
            </a:r>
            <a:r>
              <a:rPr lang="en-US" altLang="ko-KR" sz="1000" smtClean="0"/>
              <a:t>VPN</a:t>
            </a:r>
            <a:r>
              <a:rPr lang="ko-KR" altLang="en-US" sz="1000" smtClean="0"/>
              <a:t>사용</a:t>
            </a:r>
            <a:endParaRPr lang="ko-KR" altLang="en-US" sz="1000"/>
          </a:p>
        </p:txBody>
      </p:sp>
      <p:cxnSp>
        <p:nvCxnSpPr>
          <p:cNvPr id="16" name="꺾인 연결선 15"/>
          <p:cNvCxnSpPr>
            <a:stCxn id="11" idx="3"/>
            <a:endCxn id="20" idx="1"/>
          </p:cNvCxnSpPr>
          <p:nvPr/>
        </p:nvCxnSpPr>
        <p:spPr>
          <a:xfrm flipV="1">
            <a:off x="2554224" y="2937623"/>
            <a:ext cx="1548384" cy="10430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>
            <a:off x="5650991" y="3009541"/>
            <a:ext cx="1790649" cy="1043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7441640" y="1859486"/>
            <a:ext cx="1546912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bcheck-auth</a:t>
            </a:r>
          </a:p>
          <a:p>
            <a:pPr algn="ctr"/>
            <a:r>
              <a:rPr lang="ko-KR" altLang="en-US" sz="1200" smtClean="0"/>
              <a:t>서비스 </a:t>
            </a:r>
            <a:r>
              <a:rPr lang="en-US" altLang="ko-KR" sz="1200" smtClean="0"/>
              <a:t>(NLB)</a:t>
            </a:r>
          </a:p>
        </p:txBody>
      </p:sp>
      <p:cxnSp>
        <p:nvCxnSpPr>
          <p:cNvPr id="52" name="꺾인 연결선 51"/>
          <p:cNvCxnSpPr/>
          <p:nvPr/>
        </p:nvCxnSpPr>
        <p:spPr>
          <a:xfrm flipV="1">
            <a:off x="5650991" y="2104902"/>
            <a:ext cx="1790649" cy="7916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815327" y="2780422"/>
            <a:ext cx="1246633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bcheck-auth</a:t>
            </a:r>
          </a:p>
          <a:p>
            <a:pPr algn="ctr"/>
            <a:r>
              <a:rPr lang="en-US" altLang="ko-KR" sz="1200" smtClean="0"/>
              <a:t>POD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241792" y="2780422"/>
            <a:ext cx="1246632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bcheck-auth</a:t>
            </a:r>
          </a:p>
          <a:p>
            <a:pPr algn="ctr"/>
            <a:r>
              <a:rPr lang="en-US" altLang="ko-KR" sz="1200" smtClean="0"/>
              <a:t>POD</a:t>
            </a:r>
          </a:p>
        </p:txBody>
      </p:sp>
      <p:cxnSp>
        <p:nvCxnSpPr>
          <p:cNvPr id="56" name="꺾인 연결선 55"/>
          <p:cNvCxnSpPr>
            <a:stCxn id="49" idx="2"/>
            <a:endCxn id="55" idx="0"/>
          </p:cNvCxnSpPr>
          <p:nvPr/>
        </p:nvCxnSpPr>
        <p:spPr>
          <a:xfrm rot="16200000" flipH="1">
            <a:off x="8366146" y="2281460"/>
            <a:ext cx="347912" cy="6500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49" idx="2"/>
            <a:endCxn id="54" idx="0"/>
          </p:cNvCxnSpPr>
          <p:nvPr/>
        </p:nvCxnSpPr>
        <p:spPr>
          <a:xfrm rot="5400000">
            <a:off x="7652914" y="2218240"/>
            <a:ext cx="347912" cy="776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02230" y="2246465"/>
            <a:ext cx="135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port : 7070</a:t>
            </a:r>
            <a:endParaRPr lang="ko-KR" altLang="en-US"/>
          </a:p>
        </p:txBody>
      </p:sp>
      <p:cxnSp>
        <p:nvCxnSpPr>
          <p:cNvPr id="65" name="꺾인 연결선 64"/>
          <p:cNvCxnSpPr/>
          <p:nvPr/>
        </p:nvCxnSpPr>
        <p:spPr>
          <a:xfrm rot="10800000">
            <a:off x="8988552" y="2104903"/>
            <a:ext cx="1176818" cy="1023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07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15891" y="213860"/>
            <a:ext cx="1536192" cy="34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3568" y="1743456"/>
            <a:ext cx="11441035" cy="4181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17008" y="1485566"/>
            <a:ext cx="2383536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EKS Cluster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18032" y="2438400"/>
            <a:ext cx="1536192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Ingress/ALB</a:t>
            </a:r>
          </a:p>
        </p:txBody>
      </p:sp>
      <p:cxnSp>
        <p:nvCxnSpPr>
          <p:cNvPr id="9" name="꺾인 연결선 8"/>
          <p:cNvCxnSpPr>
            <a:stCxn id="4" idx="2"/>
            <a:endCxn id="7" idx="0"/>
          </p:cNvCxnSpPr>
          <p:nvPr/>
        </p:nvCxnSpPr>
        <p:spPr>
          <a:xfrm rot="16200000" flipH="1">
            <a:off x="842955" y="1495227"/>
            <a:ext cx="1884204" cy="2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18032" y="3694176"/>
            <a:ext cx="1536192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bcheck-web</a:t>
            </a:r>
          </a:p>
          <a:p>
            <a:pPr algn="ctr"/>
            <a:r>
              <a:rPr lang="ko-KR" altLang="en-US" sz="1200" smtClean="0"/>
              <a:t>서비스</a:t>
            </a:r>
            <a:endParaRPr lang="en-US" altLang="ko-KR" sz="1200" smtClean="0"/>
          </a:p>
        </p:txBody>
      </p:sp>
      <p:sp>
        <p:nvSpPr>
          <p:cNvPr id="12" name="직사각형 11"/>
          <p:cNvSpPr/>
          <p:nvPr/>
        </p:nvSpPr>
        <p:spPr>
          <a:xfrm>
            <a:off x="353568" y="4949952"/>
            <a:ext cx="1210056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bcheck-web</a:t>
            </a:r>
          </a:p>
          <a:p>
            <a:pPr algn="ctr"/>
            <a:r>
              <a:rPr lang="en-US" altLang="ko-KR" sz="1200" smtClean="0"/>
              <a:t>POD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935480" y="4949952"/>
            <a:ext cx="1210056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bcheck-web</a:t>
            </a:r>
          </a:p>
          <a:p>
            <a:pPr algn="ctr"/>
            <a:r>
              <a:rPr lang="en-US" altLang="ko-KR" sz="1200" smtClean="0"/>
              <a:t>POD</a:t>
            </a:r>
          </a:p>
        </p:txBody>
      </p:sp>
      <p:cxnSp>
        <p:nvCxnSpPr>
          <p:cNvPr id="15" name="꺾인 연결선 14"/>
          <p:cNvCxnSpPr>
            <a:stCxn id="11" idx="2"/>
            <a:endCxn id="12" idx="0"/>
          </p:cNvCxnSpPr>
          <p:nvPr/>
        </p:nvCxnSpPr>
        <p:spPr>
          <a:xfrm rot="5400000">
            <a:off x="1030986" y="4194810"/>
            <a:ext cx="682752" cy="8275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1" idx="2"/>
            <a:endCxn id="13" idx="0"/>
          </p:cNvCxnSpPr>
          <p:nvPr/>
        </p:nvCxnSpPr>
        <p:spPr>
          <a:xfrm rot="16200000" flipH="1">
            <a:off x="1821942" y="4231386"/>
            <a:ext cx="682752" cy="7543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2"/>
            <a:endCxn id="11" idx="0"/>
          </p:cNvCxnSpPr>
          <p:nvPr/>
        </p:nvCxnSpPr>
        <p:spPr>
          <a:xfrm>
            <a:off x="1786128" y="3011424"/>
            <a:ext cx="0" cy="682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242816" y="3681984"/>
            <a:ext cx="1548383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bcheck-gateway</a:t>
            </a:r>
          </a:p>
          <a:p>
            <a:pPr algn="ctr"/>
            <a:r>
              <a:rPr lang="ko-KR" altLang="en-US" sz="1200" smtClean="0"/>
              <a:t>서비스 </a:t>
            </a:r>
            <a:r>
              <a:rPr lang="en-US" altLang="ko-KR" sz="1200" smtClean="0"/>
              <a:t>(NLB)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400543" y="3905565"/>
            <a:ext cx="1548384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bcheck-api</a:t>
            </a:r>
          </a:p>
          <a:p>
            <a:pPr algn="ctr"/>
            <a:r>
              <a:rPr lang="ko-KR" altLang="en-US" sz="1200" smtClean="0"/>
              <a:t>서비스 </a:t>
            </a:r>
            <a:r>
              <a:rPr lang="en-US" altLang="ko-KR" sz="1200" smtClean="0"/>
              <a:t>(NLB)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514344" y="4949952"/>
            <a:ext cx="1362456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bcheck-gateway</a:t>
            </a:r>
          </a:p>
          <a:p>
            <a:pPr algn="ctr"/>
            <a:r>
              <a:rPr lang="en-US" altLang="ko-KR" sz="1200" smtClean="0"/>
              <a:t>POD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169407" y="4949952"/>
            <a:ext cx="1365505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bcheck-gateway</a:t>
            </a:r>
          </a:p>
          <a:p>
            <a:pPr algn="ctr"/>
            <a:r>
              <a:rPr lang="en-US" altLang="ko-KR" sz="1200" smtClean="0"/>
              <a:t>POD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787895" y="4949952"/>
            <a:ext cx="1246633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bcheck-api</a:t>
            </a:r>
          </a:p>
          <a:p>
            <a:pPr algn="ctr"/>
            <a:r>
              <a:rPr lang="en-US" altLang="ko-KR" sz="1200" smtClean="0"/>
              <a:t>POD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214360" y="4949952"/>
            <a:ext cx="1246632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bcheck-api</a:t>
            </a:r>
          </a:p>
          <a:p>
            <a:pPr algn="ctr"/>
            <a:r>
              <a:rPr lang="en-US" altLang="ko-KR" sz="1200" smtClean="0"/>
              <a:t>POD</a:t>
            </a:r>
          </a:p>
        </p:txBody>
      </p:sp>
      <p:cxnSp>
        <p:nvCxnSpPr>
          <p:cNvPr id="29" name="꺾인 연결선 28"/>
          <p:cNvCxnSpPr>
            <a:stCxn id="20" idx="2"/>
            <a:endCxn id="22" idx="0"/>
          </p:cNvCxnSpPr>
          <p:nvPr/>
        </p:nvCxnSpPr>
        <p:spPr>
          <a:xfrm rot="5400000">
            <a:off x="4258818" y="4191762"/>
            <a:ext cx="694944" cy="8214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0" idx="2"/>
            <a:endCxn id="23" idx="0"/>
          </p:cNvCxnSpPr>
          <p:nvPr/>
        </p:nvCxnSpPr>
        <p:spPr>
          <a:xfrm rot="16200000" flipH="1">
            <a:off x="5087112" y="4184904"/>
            <a:ext cx="694944" cy="835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1" idx="2"/>
            <a:endCxn id="24" idx="0"/>
          </p:cNvCxnSpPr>
          <p:nvPr/>
        </p:nvCxnSpPr>
        <p:spPr>
          <a:xfrm rot="5400000">
            <a:off x="7557293" y="4332509"/>
            <a:ext cx="471363" cy="763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1" idx="2"/>
            <a:endCxn id="25" idx="0"/>
          </p:cNvCxnSpPr>
          <p:nvPr/>
        </p:nvCxnSpPr>
        <p:spPr>
          <a:xfrm rot="16200000" flipH="1">
            <a:off x="8270524" y="4382799"/>
            <a:ext cx="471363" cy="6629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8520" y="1865028"/>
            <a:ext cx="109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port : 80</a:t>
            </a: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424521" y="3368373"/>
            <a:ext cx="135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port : 8080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90226" y="4156411"/>
            <a:ext cx="135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port : 7777</a:t>
            </a:r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0093452" y="2883407"/>
            <a:ext cx="1548384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log collector</a:t>
            </a:r>
          </a:p>
          <a:p>
            <a:pPr algn="ctr"/>
            <a:r>
              <a:rPr lang="ko-KR" altLang="en-US" sz="1200" smtClean="0"/>
              <a:t>서비스 </a:t>
            </a:r>
            <a:r>
              <a:rPr lang="en-US" altLang="ko-KR" sz="1200" smtClean="0"/>
              <a:t>(NLB)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0093452" y="4437888"/>
            <a:ext cx="1548384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Prometheus(9090)</a:t>
            </a:r>
          </a:p>
          <a:p>
            <a:pPr algn="ctr"/>
            <a:r>
              <a:rPr lang="en-US" altLang="ko-KR" sz="1200" smtClean="0"/>
              <a:t>Grafana(3000)</a:t>
            </a:r>
          </a:p>
          <a:p>
            <a:pPr algn="ctr"/>
            <a:r>
              <a:rPr lang="en-US" altLang="ko-KR" sz="1200" smtClean="0"/>
              <a:t>(POD)</a:t>
            </a:r>
          </a:p>
        </p:txBody>
      </p:sp>
      <p:cxnSp>
        <p:nvCxnSpPr>
          <p:cNvPr id="53" name="직선 화살표 연결선 52"/>
          <p:cNvCxnSpPr>
            <a:stCxn id="50" idx="2"/>
            <a:endCxn id="51" idx="0"/>
          </p:cNvCxnSpPr>
          <p:nvPr/>
        </p:nvCxnSpPr>
        <p:spPr>
          <a:xfrm>
            <a:off x="10867644" y="3456431"/>
            <a:ext cx="0" cy="98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50" idx="1"/>
            <a:endCxn id="21" idx="3"/>
          </p:cNvCxnSpPr>
          <p:nvPr/>
        </p:nvCxnSpPr>
        <p:spPr>
          <a:xfrm rot="10800000" flipV="1">
            <a:off x="8948928" y="3169919"/>
            <a:ext cx="1144525" cy="10221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325357" y="287492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로그수집</a:t>
            </a:r>
            <a:endParaRPr lang="ko-KR" altLang="en-US" sz="1000"/>
          </a:p>
        </p:txBody>
      </p:sp>
      <p:sp>
        <p:nvSpPr>
          <p:cNvPr id="59" name="직사각형 58"/>
          <p:cNvSpPr/>
          <p:nvPr/>
        </p:nvSpPr>
        <p:spPr>
          <a:xfrm>
            <a:off x="10096136" y="422206"/>
            <a:ext cx="1536192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관리자</a:t>
            </a:r>
            <a:endParaRPr lang="ko-KR" altLang="en-US"/>
          </a:p>
        </p:txBody>
      </p:sp>
      <p:cxnSp>
        <p:nvCxnSpPr>
          <p:cNvPr id="61" name="직선 화살표 연결선 60"/>
          <p:cNvCxnSpPr>
            <a:stCxn id="59" idx="2"/>
            <a:endCxn id="50" idx="0"/>
          </p:cNvCxnSpPr>
          <p:nvPr/>
        </p:nvCxnSpPr>
        <p:spPr>
          <a:xfrm>
            <a:off x="10864232" y="995230"/>
            <a:ext cx="3412" cy="188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178797" y="193548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로그확인</a:t>
            </a:r>
            <a:endParaRPr lang="ko-KR" altLang="en-US" sz="1000"/>
          </a:p>
        </p:txBody>
      </p:sp>
      <p:sp>
        <p:nvSpPr>
          <p:cNvPr id="63" name="TextBox 62"/>
          <p:cNvSpPr txBox="1"/>
          <p:nvPr/>
        </p:nvSpPr>
        <p:spPr>
          <a:xfrm>
            <a:off x="10515418" y="146745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내부 </a:t>
            </a:r>
            <a:r>
              <a:rPr lang="en-US" altLang="ko-KR" sz="1000" smtClean="0"/>
              <a:t>VPN</a:t>
            </a:r>
            <a:r>
              <a:rPr lang="ko-KR" altLang="en-US" sz="1000" smtClean="0"/>
              <a:t>사용</a:t>
            </a:r>
            <a:endParaRPr lang="ko-KR" altLang="en-US" sz="1000"/>
          </a:p>
        </p:txBody>
      </p:sp>
      <p:pic>
        <p:nvPicPr>
          <p:cNvPr id="40" name="Graphic 17">
            <a:extLst>
              <a:ext uri="{FF2B5EF4-FFF2-40B4-BE49-F238E27FC236}">
                <a16:creationId xmlns:a16="http://schemas.microsoft.com/office/drawing/2014/main" id="{847A7472-D977-624B-9A30-47A44C4FD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3706107" y="141679"/>
            <a:ext cx="489465" cy="48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173622" y="252811"/>
            <a:ext cx="918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API Gateway</a:t>
            </a:r>
            <a:endParaRPr lang="ko-KR" altLang="en-US" sz="1000"/>
          </a:p>
        </p:txBody>
      </p:sp>
      <p:pic>
        <p:nvPicPr>
          <p:cNvPr id="47" name="Graphic 6">
            <a:extLst>
              <a:ext uri="{FF2B5EF4-FFF2-40B4-BE49-F238E27FC236}">
                <a16:creationId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 bwMode="auto">
          <a:xfrm>
            <a:off x="3722239" y="1210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꺾인 연결선 47"/>
          <p:cNvCxnSpPr>
            <a:stCxn id="40" idx="2"/>
            <a:endCxn id="47" idx="0"/>
          </p:cNvCxnSpPr>
          <p:nvPr/>
        </p:nvCxnSpPr>
        <p:spPr>
          <a:xfrm rot="5400000">
            <a:off x="3661412" y="920572"/>
            <a:ext cx="57885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47" idx="2"/>
            <a:endCxn id="20" idx="0"/>
          </p:cNvCxnSpPr>
          <p:nvPr/>
        </p:nvCxnSpPr>
        <p:spPr>
          <a:xfrm rot="16200000" flipH="1">
            <a:off x="3476531" y="2141507"/>
            <a:ext cx="2014784" cy="1066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73621" y="126245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VPC Link</a:t>
            </a:r>
            <a:endParaRPr lang="ko-KR" altLang="en-US" sz="1000"/>
          </a:p>
        </p:txBody>
      </p:sp>
      <p:cxnSp>
        <p:nvCxnSpPr>
          <p:cNvPr id="27" name="꺾인 연결선 26"/>
          <p:cNvCxnSpPr>
            <a:stCxn id="11" idx="3"/>
            <a:endCxn id="40" idx="1"/>
          </p:cNvCxnSpPr>
          <p:nvPr/>
        </p:nvCxnSpPr>
        <p:spPr>
          <a:xfrm flipV="1">
            <a:off x="2554224" y="386412"/>
            <a:ext cx="1151883" cy="3594276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85989" y="298291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API Call</a:t>
            </a:r>
            <a:endParaRPr lang="ko-KR" altLang="en-US" sz="1000"/>
          </a:p>
        </p:txBody>
      </p:sp>
      <p:pic>
        <p:nvPicPr>
          <p:cNvPr id="54" name="Graphic 23">
            <a:extLst>
              <a:ext uri="{FF2B5EF4-FFF2-40B4-BE49-F238E27FC236}">
                <a16:creationId xmlns:a16="http://schemas.microsoft.com/office/drawing/2014/main" id="{146AF498-932B-AB46-916F-2107FD833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526" y="1514947"/>
            <a:ext cx="519350" cy="5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tangle 7">
            <a:extLst>
              <a:ext uri="{FF2B5EF4-FFF2-40B4-BE49-F238E27FC236}">
                <a16:creationId xmlns:a16="http://schemas.microsoft.com/office/drawing/2014/main" id="{A40064E4-087F-B845-A335-3083F0BB5979}"/>
              </a:ext>
            </a:extLst>
          </p:cNvPr>
          <p:cNvSpPr/>
          <p:nvPr/>
        </p:nvSpPr>
        <p:spPr bwMode="auto">
          <a:xfrm>
            <a:off x="207264" y="1120609"/>
            <a:ext cx="11740896" cy="532648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VPC (HIST-TECH)</a:t>
            </a:r>
            <a:endParaRPr lang="en-US" sz="11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Graphic 13">
            <a:extLst>
              <a:ext uri="{FF2B5EF4-FFF2-40B4-BE49-F238E27FC236}">
                <a16:creationId xmlns:a16="http://schemas.microsoft.com/office/drawing/2014/main" id="{10C10F7C-DA20-5947-B665-894968A1C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" y="1120549"/>
            <a:ext cx="571896" cy="56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7351543" y="2014508"/>
            <a:ext cx="1546912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bcheck-auth</a:t>
            </a:r>
          </a:p>
          <a:p>
            <a:pPr algn="ctr"/>
            <a:r>
              <a:rPr lang="ko-KR" altLang="en-US" sz="1200" smtClean="0"/>
              <a:t>서비스 </a:t>
            </a:r>
            <a:r>
              <a:rPr lang="en-US" altLang="ko-KR" sz="1200" smtClean="0"/>
              <a:t>(NLB)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25230" y="2935444"/>
            <a:ext cx="1246633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bcheck-auth</a:t>
            </a:r>
          </a:p>
          <a:p>
            <a:pPr algn="ctr"/>
            <a:r>
              <a:rPr lang="en-US" altLang="ko-KR" sz="1200" smtClean="0"/>
              <a:t>POD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151695" y="2935444"/>
            <a:ext cx="1246632" cy="57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bcheck-auth</a:t>
            </a:r>
          </a:p>
          <a:p>
            <a:pPr algn="ctr"/>
            <a:r>
              <a:rPr lang="en-US" altLang="ko-KR" sz="1200" smtClean="0"/>
              <a:t>POD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314325" y="2233053"/>
            <a:ext cx="135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port : 7070</a:t>
            </a:r>
            <a:endParaRPr lang="ko-KR" altLang="en-US"/>
          </a:p>
        </p:txBody>
      </p:sp>
      <p:cxnSp>
        <p:nvCxnSpPr>
          <p:cNvPr id="3" name="꺾인 연결선 2"/>
          <p:cNvCxnSpPr>
            <a:stCxn id="20" idx="3"/>
            <a:endCxn id="60" idx="1"/>
          </p:cNvCxnSpPr>
          <p:nvPr/>
        </p:nvCxnSpPr>
        <p:spPr>
          <a:xfrm flipV="1">
            <a:off x="5791199" y="2301020"/>
            <a:ext cx="1560344" cy="1667476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60" idx="2"/>
            <a:endCxn id="65" idx="0"/>
          </p:cNvCxnSpPr>
          <p:nvPr/>
        </p:nvCxnSpPr>
        <p:spPr>
          <a:xfrm rot="16200000" flipH="1">
            <a:off x="8276049" y="2436482"/>
            <a:ext cx="347912" cy="6500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60" idx="2"/>
            <a:endCxn id="64" idx="0"/>
          </p:cNvCxnSpPr>
          <p:nvPr/>
        </p:nvCxnSpPr>
        <p:spPr>
          <a:xfrm rot="5400000">
            <a:off x="7562817" y="2373262"/>
            <a:ext cx="347912" cy="776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50" idx="1"/>
            <a:endCxn id="60" idx="3"/>
          </p:cNvCxnSpPr>
          <p:nvPr/>
        </p:nvCxnSpPr>
        <p:spPr>
          <a:xfrm rot="10800000">
            <a:off x="8898456" y="2301021"/>
            <a:ext cx="1194997" cy="868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20" idx="3"/>
            <a:endCxn id="21" idx="1"/>
          </p:cNvCxnSpPr>
          <p:nvPr/>
        </p:nvCxnSpPr>
        <p:spPr>
          <a:xfrm>
            <a:off x="5791199" y="3968496"/>
            <a:ext cx="1609344" cy="223581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05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147</Words>
  <Application>Microsoft Office PowerPoint</Application>
  <PresentationFormat>와이드스크린</PresentationFormat>
  <Paragraphs>84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정민섭(JOUNG MIN-SOUB)</dc:creator>
  <cp:lastModifiedBy>정민섭(JOUNG MIN-SOUB)</cp:lastModifiedBy>
  <cp:revision>11</cp:revision>
  <dcterms:created xsi:type="dcterms:W3CDTF">2021-08-30T08:21:14Z</dcterms:created>
  <dcterms:modified xsi:type="dcterms:W3CDTF">2021-10-05T01:35:29Z</dcterms:modified>
</cp:coreProperties>
</file>