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A87A-4309-48D9-948F-28A354FB09C9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F476-D27C-4F6D-86D5-5DFBBAEE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2\수원스마트어플\장면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0648"/>
            <a:ext cx="2994950" cy="574492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79912" y="3140968"/>
            <a:ext cx="5040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6466" y="188640"/>
            <a:ext cx="93521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</a:t>
            </a:r>
            <a:r>
              <a:rPr lang="ko-KR" altLang="en-US" sz="1100" dirty="0" smtClean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0232" y="260648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이슈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6660232" y="548680"/>
            <a:ext cx="2160240" cy="2448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전체적으로 사용되는 아이콘의 개수와  아이콘의 크기를 정해주십시오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.(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어플에</a:t>
            </a:r>
            <a:r>
              <a:rPr lang="ko-KR" altLang="en-US" sz="1000" dirty="0" smtClean="0">
                <a:solidFill>
                  <a:schemeClr val="tx1"/>
                </a:solidFill>
              </a:rPr>
              <a:t> 들어가는 아이콘과 마켓에 들어가는 아이콘 통합해서 전달해 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.)</a:t>
            </a:r>
          </a:p>
        </p:txBody>
      </p:sp>
      <p:cxnSp>
        <p:nvCxnSpPr>
          <p:cNvPr id="20" name="직선 화살표 연결선 19"/>
          <p:cNvCxnSpPr>
            <a:endCxn id="7" idx="3"/>
          </p:cNvCxnSpPr>
          <p:nvPr/>
        </p:nvCxnSpPr>
        <p:spPr>
          <a:xfrm flipH="1">
            <a:off x="4283968" y="3429000"/>
            <a:ext cx="2304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224" y="3284984"/>
            <a:ext cx="221727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아이콘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다음 단계로 이동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79512" y="476672"/>
            <a:ext cx="230425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마켓 계정은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업체쪽에서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제공됩니다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런칭시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업체쪽</a:t>
            </a:r>
            <a:r>
              <a:rPr lang="ko-KR" altLang="en-US" sz="1000" dirty="0" smtClean="0">
                <a:solidFill>
                  <a:schemeClr val="tx1"/>
                </a:solidFill>
              </a:rPr>
              <a:t> 계정으로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어플</a:t>
            </a:r>
            <a:r>
              <a:rPr lang="ko-KR" altLang="en-US" sz="1000" dirty="0" smtClean="0">
                <a:solidFill>
                  <a:schemeClr val="tx1"/>
                </a:solidFill>
              </a:rPr>
              <a:t> 등록합니다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2\수원스마트어플\장면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4664"/>
            <a:ext cx="3024336" cy="5801298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068458" y="1908206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6466" y="188640"/>
            <a:ext cx="93521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r>
              <a:rPr lang="ko-KR" altLang="en-US" sz="1100" dirty="0" smtClean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0232" y="260648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이슈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6660232" y="548680"/>
            <a:ext cx="2160240" cy="2448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링크배너로 사용되는 이미지 사이즈를 정해주십시오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가로폭만</a:t>
            </a:r>
            <a:r>
              <a:rPr lang="ko-KR" altLang="en-US" sz="1000" dirty="0" smtClean="0">
                <a:solidFill>
                  <a:schemeClr val="tx1"/>
                </a:solidFill>
              </a:rPr>
              <a:t> 정해주시면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이 화면을 구성하는 이미지와 사이즈를 정해주십시오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패턴이미지 처리가 필요하신 부분도 정리해주십시오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사용되는 폰트에 대한 정의가 필요하시면 이야기 해주십시오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.(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이미지처리가 필요한 부분이나 기타 폰트를 지정해야 하는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부분등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데이터 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오늘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전체방문자수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필요한 자료가 무엇인지 전달해 주십시오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V="1">
            <a:off x="2678914" y="2204864"/>
            <a:ext cx="380918" cy="84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512" y="1988840"/>
            <a:ext cx="2499402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표시된 링크의 사이트로 이동</a:t>
            </a:r>
            <a:endParaRPr lang="en-US" altLang="ko-KR" sz="1100" dirty="0" smtClean="0"/>
          </a:p>
          <a:p>
            <a:r>
              <a:rPr lang="ko-KR" altLang="en-US" sz="1100" dirty="0" smtClean="0"/>
              <a:t>다음 단계로 넘어감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11</a:t>
            </a:r>
            <a:r>
              <a:rPr lang="ko-KR" altLang="en-US" sz="1100" dirty="0" smtClean="0"/>
              <a:t>개의 배너가 들어갈 예정입니다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131326" y="424696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0152" y="4221088"/>
            <a:ext cx="2952328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영통구청에서 운영되는 </a:t>
            </a:r>
            <a:r>
              <a:rPr lang="ko-KR" altLang="en-US" sz="1100" dirty="0" err="1" smtClean="0"/>
              <a:t>두루편의</a:t>
            </a:r>
            <a:r>
              <a:rPr lang="ko-KR" altLang="en-US" sz="1100" dirty="0" smtClean="0"/>
              <a:t> 웹사이트에 있는 오늘방문자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전체방문자 수 표시</a:t>
            </a:r>
            <a:endParaRPr lang="en-US" altLang="ko-KR" sz="1100" dirty="0" smtClean="0"/>
          </a:p>
        </p:txBody>
      </p:sp>
      <p:cxnSp>
        <p:nvCxnSpPr>
          <p:cNvPr id="22" name="직선 화살표 연결선 21"/>
          <p:cNvCxnSpPr>
            <a:stCxn id="16" idx="1"/>
            <a:endCxn id="15" idx="3"/>
          </p:cNvCxnSpPr>
          <p:nvPr/>
        </p:nvCxnSpPr>
        <p:spPr>
          <a:xfrm flipH="1" flipV="1">
            <a:off x="5139438" y="4426986"/>
            <a:ext cx="800714" cy="95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59832" y="4246966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9512" y="4221088"/>
            <a:ext cx="237626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홈으로 이동함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28" name="직선 화살표 연결선 27"/>
          <p:cNvCxnSpPr>
            <a:endCxn id="25" idx="1"/>
          </p:cNvCxnSpPr>
          <p:nvPr/>
        </p:nvCxnSpPr>
        <p:spPr>
          <a:xfrm>
            <a:off x="2555776" y="4365104"/>
            <a:ext cx="504056" cy="6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2012\수원스마트어플\3-st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3024336" cy="5801299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068458" y="1455906"/>
            <a:ext cx="2016224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6466" y="188640"/>
            <a:ext cx="93521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r>
              <a:rPr lang="ko-KR" altLang="en-US" sz="1100" dirty="0" smtClean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0232" y="260648"/>
            <a:ext cx="21602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이슈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6660232" y="548680"/>
            <a:ext cx="2160240" cy="2448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21" idx="1"/>
            <a:endCxn id="7" idx="3"/>
          </p:cNvCxnSpPr>
          <p:nvPr/>
        </p:nvCxnSpPr>
        <p:spPr>
          <a:xfrm flipH="1" flipV="1">
            <a:off x="5084682" y="2932070"/>
            <a:ext cx="1575550" cy="568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0232" y="3284984"/>
            <a:ext cx="2145266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배너에 링크된 사이트를 </a:t>
            </a:r>
            <a:r>
              <a:rPr lang="ko-KR" altLang="en-US" sz="1100" dirty="0" err="1" smtClean="0"/>
              <a:t>스마트폰</a:t>
            </a:r>
            <a:r>
              <a:rPr lang="ko-KR" altLang="en-US" sz="1100" dirty="0" smtClean="0"/>
              <a:t> 브라우저에 보여줌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133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kim</cp:lastModifiedBy>
  <cp:revision>8</cp:revision>
  <dcterms:created xsi:type="dcterms:W3CDTF">2011-08-22T02:05:11Z</dcterms:created>
  <dcterms:modified xsi:type="dcterms:W3CDTF">2012-03-19T09:02:20Z</dcterms:modified>
</cp:coreProperties>
</file>