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308-CB9C-4D59-BB63-DACC103B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99200-D6D0-46D1-82B2-11C1F389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3AF2-80A7-4DF3-89F4-4446332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C18-8DA0-42EF-B484-D103AE5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3ED-13D2-48AB-9E90-B6B2D5E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19B-9142-4154-8980-A269D7A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5C27-8157-4136-B63C-C307D83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F339-8A48-4534-B90A-12061D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59D6-DE08-4D3C-8BFE-7149DE4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DE1-9958-4090-8E84-1420AAEC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10D-0C76-48F0-A99C-1D58B567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DD74-5C37-496C-9F65-39B2BA4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68D-0E39-479B-B0C8-E0BCBF7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061-AFF1-4010-BBEC-FA8D7B4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5FF-9685-4904-9733-8855504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50-A950-4232-9D74-5319F65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DA5-DB24-4BC4-AE77-3B0A2625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574-ED9F-4F09-83D3-A93E9A7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800B-63BF-4B13-88ED-B7CF7A30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F63-5121-47EE-94DC-BC7B02B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87F-AFF4-4B4A-8A18-B029CEF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C216-BD93-4133-A9E4-4358106B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AFC-2739-43A2-AA1B-BAFFAEC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2DAB-FDF0-4240-8FA6-FA73488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CDF0-948B-4EA7-93F2-E3E37250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120-3D70-443B-B176-B7FFACF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F4F-3D3D-447D-B54D-AA930D2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1B2-A87A-4793-89A9-D41C6B08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214-85E3-4181-918E-578CD50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80CB-D04E-49CD-991E-BCFE86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24E9-D8F0-43A0-BFB6-9CC1B99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D60-5A75-4898-8960-8428C7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423-78C4-4DD1-9DBD-A1A7AB0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09B6-82DE-4148-9D73-66E8BEFB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664E-5573-479A-AF88-7429FEAD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36C9-28D2-40DF-9F96-47565031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8B77-ADF1-45F9-B236-3B9979EB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95196-E84C-4162-B07D-B69C022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CB18-1897-4075-B55A-9952FC7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126-762B-4693-8519-1287876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9012-9C4B-42C6-942A-71C3A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C1BD-31AA-4CB8-8F0B-DC5D10B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5098-A386-4DD4-A522-13A5A2B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C009-267D-42FB-935A-84C86494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943C2-304F-4A20-BFDD-FDD6EE4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7898-C62F-4CA9-88A5-629C00C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818-159E-44A2-B4AE-893782C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81DF-2D2D-4744-9F7A-E9FF0F1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B569-AEB2-493C-A536-2972D739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A36D-1CC2-410A-9793-1531F42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A71-BF2E-41FD-8869-ADF2153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348B-555A-42F2-A769-F4927E1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F65-54AB-4ED9-829D-8993FFB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7A5E-B834-4BA6-945D-20ABA73D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5077-5C28-4E7A-94AA-DFBAED0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2851-D9C8-4EB0-A02A-8736CF6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57F1-B4B2-43E2-9DE9-9DCAF52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A47-D54D-4F2B-A060-9324DA0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AC12-1E4E-4520-8D28-1F7B6F7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2A8E-6F97-45ED-8A3F-546EB58C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808D-57E1-4CEF-8408-24F17C7A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76D8-0C1D-4175-ACDE-A25183D502B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9E7C-ED49-4678-9DCD-2AD1F71F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E9F-5FBA-4357-971C-D94EF944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41F15-7413-4B2B-852B-7B0CCB9B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30" y="1260058"/>
            <a:ext cx="2818650" cy="24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B646F-9E38-4803-861C-729E96F5C8C1}"/>
              </a:ext>
            </a:extLst>
          </p:cNvPr>
          <p:cNvSpPr txBox="1"/>
          <p:nvPr/>
        </p:nvSpPr>
        <p:spPr>
          <a:xfrm>
            <a:off x="4204137" y="298002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0142B-C801-463A-90EA-73D54B3C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30" y="37825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A9E97-A76B-4CBC-BEE7-A616DCFDB860}"/>
              </a:ext>
            </a:extLst>
          </p:cNvPr>
          <p:cNvSpPr txBox="1"/>
          <p:nvPr/>
        </p:nvSpPr>
        <p:spPr>
          <a:xfrm>
            <a:off x="99017" y="2097669"/>
            <a:ext cx="31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Field Intensity (Uniform) and phase of the laser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C01C-5E53-4D84-9C1F-4685088D720A}"/>
              </a:ext>
            </a:extLst>
          </p:cNvPr>
          <p:cNvSpPr txBox="1"/>
          <p:nvPr/>
        </p:nvSpPr>
        <p:spPr>
          <a:xfrm>
            <a:off x="493985" y="4574392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pattern (left) and recovered pattern in the far field (Fourier Plane)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/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near field phase is retrieved using </a:t>
                </a:r>
                <a:r>
                  <a:rPr lang="en-US" dirty="0" err="1"/>
                  <a:t>Gerchberg</a:t>
                </a:r>
                <a:r>
                  <a:rPr lang="en-US" dirty="0"/>
                  <a:t>-Saxton Algorithm and quantized to four levels: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blipFill>
                <a:blip r:embed="rId6"/>
                <a:stretch>
                  <a:fillRect l="-1701" t="-3046" r="-132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FBC24C-8E00-4AB9-AA18-7130F2FDF657}"/>
              </a:ext>
            </a:extLst>
          </p:cNvPr>
          <p:cNvSpPr/>
          <p:nvPr/>
        </p:nvSpPr>
        <p:spPr>
          <a:xfrm>
            <a:off x="3153103" y="1103586"/>
            <a:ext cx="2564525" cy="518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0490-819D-4C7A-97D1-81D3130D8CF7}"/>
              </a:ext>
            </a:extLst>
          </p:cNvPr>
          <p:cNvSpPr txBox="1"/>
          <p:nvPr/>
        </p:nvSpPr>
        <p:spPr>
          <a:xfrm>
            <a:off x="3027915" y="6230480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constant intensity maps for G-S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BA946-6D4B-49BC-8594-D35E61362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82540"/>
            <a:ext cx="2818650" cy="242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9E1BD-BBA9-4312-96F5-3E7930051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9" y="1082069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F754-92CC-49FD-8A16-C96BD7B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6" y="1231128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71C59-3DDE-419F-AE97-CD49108C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04" y="1231128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250F9-BFB1-4035-8513-53EC9BEE2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66" y="3656128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2BCA7-DF69-48BC-931D-81F27A3A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04" y="3656128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983A3-CE75-47E1-892F-D9CA24EDB0DF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</p:spTree>
    <p:extLst>
      <p:ext uri="{BB962C8B-B14F-4D97-AF65-F5344CB8AC3E}">
        <p14:creationId xmlns:p14="http://schemas.microsoft.com/office/powerpoint/2010/main" val="31732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1DE35F-9663-45E6-8919-94ADBDCB3E28}"/>
              </a:ext>
            </a:extLst>
          </p:cNvPr>
          <p:cNvGrpSpPr/>
          <p:nvPr/>
        </p:nvGrpSpPr>
        <p:grpSpPr>
          <a:xfrm>
            <a:off x="6801337" y="2844571"/>
            <a:ext cx="2709000" cy="2761843"/>
            <a:chOff x="5504898" y="1770077"/>
            <a:chExt cx="2709000" cy="27618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C33C18-4721-4EB3-B1BA-04A44C6C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85C81-0A1D-446E-A502-4CE3C919E138}"/>
                </a:ext>
              </a:extLst>
            </p:cNvPr>
            <p:cNvSpPr txBox="1"/>
            <p:nvPr/>
          </p:nvSpPr>
          <p:spPr>
            <a:xfrm>
              <a:off x="6154722" y="1770077"/>
              <a:ext cx="1409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Closed loop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A0317-188F-4201-A377-C031E3130629}"/>
              </a:ext>
            </a:extLst>
          </p:cNvPr>
          <p:cNvGrpSpPr/>
          <p:nvPr/>
        </p:nvGrpSpPr>
        <p:grpSpPr>
          <a:xfrm>
            <a:off x="7278164" y="1148306"/>
            <a:ext cx="1507311" cy="1293689"/>
            <a:chOff x="5733521" y="1952118"/>
            <a:chExt cx="1507311" cy="129368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404744-D382-4BAE-B569-43A3B213B0FE}"/>
                </a:ext>
              </a:extLst>
            </p:cNvPr>
            <p:cNvSpPr/>
            <p:nvPr/>
          </p:nvSpPr>
          <p:spPr>
            <a:xfrm>
              <a:off x="5733521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5CB906-2CA8-4E2A-BF0E-F0F19D47EC14}"/>
                </a:ext>
              </a:extLst>
            </p:cNvPr>
            <p:cNvSpPr/>
            <p:nvPr/>
          </p:nvSpPr>
          <p:spPr>
            <a:xfrm>
              <a:off x="6186863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E27C76-0D4C-4BC3-A9A1-7A05ACEB4042}"/>
                </a:ext>
              </a:extLst>
            </p:cNvPr>
            <p:cNvSpPr/>
            <p:nvPr/>
          </p:nvSpPr>
          <p:spPr>
            <a:xfrm>
              <a:off x="6640205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D5B397-6696-4C86-AA43-F29D805E6013}"/>
                </a:ext>
              </a:extLst>
            </p:cNvPr>
            <p:cNvSpPr/>
            <p:nvPr/>
          </p:nvSpPr>
          <p:spPr>
            <a:xfrm>
              <a:off x="7093547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FD5FAD-B516-4DA7-AF52-E414328F6A1D}"/>
                </a:ext>
              </a:extLst>
            </p:cNvPr>
            <p:cNvSpPr/>
            <p:nvPr/>
          </p:nvSpPr>
          <p:spPr>
            <a:xfrm>
              <a:off x="5733521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84DD1B-EC9C-4100-AA80-595DB62E887C}"/>
                </a:ext>
              </a:extLst>
            </p:cNvPr>
            <p:cNvSpPr/>
            <p:nvPr/>
          </p:nvSpPr>
          <p:spPr>
            <a:xfrm>
              <a:off x="6186863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338588-3C8C-4AF6-A973-BC2E4D36531C}"/>
                </a:ext>
              </a:extLst>
            </p:cNvPr>
            <p:cNvSpPr/>
            <p:nvPr/>
          </p:nvSpPr>
          <p:spPr>
            <a:xfrm>
              <a:off x="6640205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FF016-98E4-4B19-9066-2554597A619E}"/>
                </a:ext>
              </a:extLst>
            </p:cNvPr>
            <p:cNvSpPr/>
            <p:nvPr/>
          </p:nvSpPr>
          <p:spPr>
            <a:xfrm>
              <a:off x="7093547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3A44D6-E460-4BE1-A97C-DC778A8D3A6D}"/>
                </a:ext>
              </a:extLst>
            </p:cNvPr>
            <p:cNvSpPr/>
            <p:nvPr/>
          </p:nvSpPr>
          <p:spPr>
            <a:xfrm>
              <a:off x="5733521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47020D-D544-4852-987C-A6E13F96D39C}"/>
                </a:ext>
              </a:extLst>
            </p:cNvPr>
            <p:cNvSpPr/>
            <p:nvPr/>
          </p:nvSpPr>
          <p:spPr>
            <a:xfrm>
              <a:off x="6186863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91E54D-4DE8-4839-A364-A94BE2046E72}"/>
                </a:ext>
              </a:extLst>
            </p:cNvPr>
            <p:cNvSpPr/>
            <p:nvPr/>
          </p:nvSpPr>
          <p:spPr>
            <a:xfrm>
              <a:off x="6640205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D81BBC-6E9C-4AB7-A60C-68A3B9454D97}"/>
                </a:ext>
              </a:extLst>
            </p:cNvPr>
            <p:cNvSpPr/>
            <p:nvPr/>
          </p:nvSpPr>
          <p:spPr>
            <a:xfrm>
              <a:off x="7093547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1D6D9D-9689-4A31-8E41-9E52F2F9E478}"/>
                </a:ext>
              </a:extLst>
            </p:cNvPr>
            <p:cNvSpPr/>
            <p:nvPr/>
          </p:nvSpPr>
          <p:spPr>
            <a:xfrm>
              <a:off x="5733521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8B553A-4436-4F36-8A13-CE150AB468C2}"/>
                </a:ext>
              </a:extLst>
            </p:cNvPr>
            <p:cNvSpPr/>
            <p:nvPr/>
          </p:nvSpPr>
          <p:spPr>
            <a:xfrm>
              <a:off x="6186863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73E7DC-DE64-49C9-B699-BF76F561F135}"/>
                </a:ext>
              </a:extLst>
            </p:cNvPr>
            <p:cNvSpPr/>
            <p:nvPr/>
          </p:nvSpPr>
          <p:spPr>
            <a:xfrm>
              <a:off x="6640205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655D5-9884-41A2-B7B6-204845096096}"/>
                </a:ext>
              </a:extLst>
            </p:cNvPr>
            <p:cNvSpPr/>
            <p:nvPr/>
          </p:nvSpPr>
          <p:spPr>
            <a:xfrm>
              <a:off x="7101936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60687C-C972-4D0E-9ACF-D544D26C4C13}"/>
                </a:ext>
              </a:extLst>
            </p:cNvPr>
            <p:cNvCxnSpPr/>
            <p:nvPr/>
          </p:nvCxnSpPr>
          <p:spPr>
            <a:xfrm>
              <a:off x="5878745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FED47D-EE6D-460E-A125-1388ED8BCC63}"/>
                </a:ext>
              </a:extLst>
            </p:cNvPr>
            <p:cNvCxnSpPr/>
            <p:nvPr/>
          </p:nvCxnSpPr>
          <p:spPr>
            <a:xfrm>
              <a:off x="6332087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8A0190-D266-41DD-B761-72DC4A764442}"/>
                </a:ext>
              </a:extLst>
            </p:cNvPr>
            <p:cNvCxnSpPr/>
            <p:nvPr/>
          </p:nvCxnSpPr>
          <p:spPr>
            <a:xfrm>
              <a:off x="6785429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5B0E0F-B8B1-442D-A5D9-EE5827651E1F}"/>
                </a:ext>
              </a:extLst>
            </p:cNvPr>
            <p:cNvCxnSpPr/>
            <p:nvPr/>
          </p:nvCxnSpPr>
          <p:spPr>
            <a:xfrm>
              <a:off x="7169323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079B43-49BD-420E-A967-60ABB371095C}"/>
                </a:ext>
              </a:extLst>
            </p:cNvPr>
            <p:cNvCxnSpPr/>
            <p:nvPr/>
          </p:nvCxnSpPr>
          <p:spPr>
            <a:xfrm flipH="1">
              <a:off x="6779101" y="2406497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DDD1AB-50C2-4696-B4D0-55DE2E890682}"/>
                </a:ext>
              </a:extLst>
            </p:cNvPr>
            <p:cNvCxnSpPr/>
            <p:nvPr/>
          </p:nvCxnSpPr>
          <p:spPr>
            <a:xfrm flipH="1">
              <a:off x="6325759" y="241205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D5C41B-94E1-44F2-9AFE-C2434EB679B6}"/>
                </a:ext>
              </a:extLst>
            </p:cNvPr>
            <p:cNvCxnSpPr/>
            <p:nvPr/>
          </p:nvCxnSpPr>
          <p:spPr>
            <a:xfrm>
              <a:off x="626101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52651C-DF73-4CDB-8593-1AE5C003F3ED}"/>
                </a:ext>
              </a:extLst>
            </p:cNvPr>
            <p:cNvCxnSpPr/>
            <p:nvPr/>
          </p:nvCxnSpPr>
          <p:spPr>
            <a:xfrm>
              <a:off x="6325759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3D58532-5020-48B8-A36E-40EFF562B2A7}"/>
                </a:ext>
              </a:extLst>
            </p:cNvPr>
            <p:cNvCxnSpPr/>
            <p:nvPr/>
          </p:nvCxnSpPr>
          <p:spPr>
            <a:xfrm>
              <a:off x="6779101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B49BE-C038-4353-9212-AFF2CAEF73D3}"/>
                </a:ext>
              </a:extLst>
            </p:cNvPr>
            <p:cNvCxnSpPr/>
            <p:nvPr/>
          </p:nvCxnSpPr>
          <p:spPr>
            <a:xfrm>
              <a:off x="7169323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04C64D-616C-4C8A-89DA-E840153A7A97}"/>
                </a:ext>
              </a:extLst>
            </p:cNvPr>
            <p:cNvCxnSpPr/>
            <p:nvPr/>
          </p:nvCxnSpPr>
          <p:spPr>
            <a:xfrm flipH="1">
              <a:off x="6779101" y="317459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ADCC4D-30E5-4A01-AE73-A96C628E3793}"/>
                </a:ext>
              </a:extLst>
            </p:cNvPr>
            <p:cNvCxnSpPr/>
            <p:nvPr/>
          </p:nvCxnSpPr>
          <p:spPr>
            <a:xfrm flipH="1">
              <a:off x="6325759" y="3180149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1DB863-A368-429C-922D-41FA57591894}"/>
                </a:ext>
              </a:extLst>
            </p:cNvPr>
            <p:cNvCxnSpPr/>
            <p:nvPr/>
          </p:nvCxnSpPr>
          <p:spPr>
            <a:xfrm flipH="1">
              <a:off x="5872417" y="3186245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41E72B-AFCF-4261-BF19-12232FFB65E0}"/>
                </a:ext>
              </a:extLst>
            </p:cNvPr>
            <p:cNvCxnSpPr>
              <a:stCxn id="20" idx="0"/>
              <a:endCxn id="16" idx="4"/>
            </p:cNvCxnSpPr>
            <p:nvPr/>
          </p:nvCxnSpPr>
          <p:spPr>
            <a:xfrm flipV="1">
              <a:off x="5802969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2FE64D-2BE7-42E9-BF16-44A3C54F4735}"/>
                </a:ext>
              </a:extLst>
            </p:cNvPr>
            <p:cNvCxnSpPr/>
            <p:nvPr/>
          </p:nvCxnSpPr>
          <p:spPr>
            <a:xfrm flipV="1">
              <a:off x="580296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88365-5008-4199-BB40-5DC2D12214C9}"/>
                </a:ext>
              </a:extLst>
            </p:cNvPr>
            <p:cNvCxnSpPr/>
            <p:nvPr/>
          </p:nvCxnSpPr>
          <p:spPr>
            <a:xfrm flipV="1">
              <a:off x="5789851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35F1E49E-BB13-47A4-BD73-B0BC4DE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27" y="3152348"/>
            <a:ext cx="2818650" cy="24250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6009DF-326B-41A3-9170-48D1EA043FD0}"/>
              </a:ext>
            </a:extLst>
          </p:cNvPr>
          <p:cNvSpPr/>
          <p:nvPr/>
        </p:nvSpPr>
        <p:spPr>
          <a:xfrm>
            <a:off x="4949505" y="4060272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C7E81E-4E47-4F73-9178-E3F72A7D82D0}"/>
              </a:ext>
            </a:extLst>
          </p:cNvPr>
          <p:cNvSpPr txBox="1"/>
          <p:nvPr/>
        </p:nvSpPr>
        <p:spPr>
          <a:xfrm>
            <a:off x="5033395" y="3721718"/>
            <a:ext cx="18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loop?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D73F-36CB-434E-A584-AB9812487695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the phase map to imaginary gauge field design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EF044E-F1A9-4358-A3F4-BDC83475DDAD}"/>
              </a:ext>
            </a:extLst>
          </p:cNvPr>
          <p:cNvSpPr txBox="1"/>
          <p:nvPr/>
        </p:nvSpPr>
        <p:spPr>
          <a:xfrm>
            <a:off x="2253409" y="2726460"/>
            <a:ext cx="209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Retrieved the phase</a:t>
            </a:r>
          </a:p>
        </p:txBody>
      </p:sp>
    </p:spTree>
    <p:extLst>
      <p:ext uri="{BB962C8B-B14F-4D97-AF65-F5344CB8AC3E}">
        <p14:creationId xmlns:p14="http://schemas.microsoft.com/office/powerpoint/2010/main" val="1491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E72C-A82A-4FD0-BF06-956449F91B22}"/>
              </a:ext>
            </a:extLst>
          </p:cNvPr>
          <p:cNvGrpSpPr/>
          <p:nvPr/>
        </p:nvGrpSpPr>
        <p:grpSpPr>
          <a:xfrm>
            <a:off x="1871986" y="703936"/>
            <a:ext cx="2709000" cy="2746434"/>
            <a:chOff x="5504898" y="1785486"/>
            <a:chExt cx="2709000" cy="2746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F6F3B2-A05C-4980-A20F-EED62888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82676C-8D44-4723-9198-E64F48CB3790}"/>
                </a:ext>
              </a:extLst>
            </p:cNvPr>
            <p:cNvSpPr txBox="1"/>
            <p:nvPr/>
          </p:nvSpPr>
          <p:spPr>
            <a:xfrm>
              <a:off x="5991823" y="1785486"/>
              <a:ext cx="205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 existed near field loop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DA01AC-AE15-4BE9-8A21-F62B6AF1BFAA}"/>
              </a:ext>
            </a:extLst>
          </p:cNvPr>
          <p:cNvSpPr/>
          <p:nvPr/>
        </p:nvSpPr>
        <p:spPr>
          <a:xfrm>
            <a:off x="5138553" y="2057520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FE3BD-715B-48AB-BD82-746FAEA698BB}"/>
              </a:ext>
            </a:extLst>
          </p:cNvPr>
          <p:cNvSpPr txBox="1"/>
          <p:nvPr/>
        </p:nvSpPr>
        <p:spPr>
          <a:xfrm>
            <a:off x="5007313" y="1779593"/>
            <a:ext cx="222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amplitude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5DAE8-20DA-4550-A95B-49A47FAA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6" y="3450370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9B4986-1F33-4CC2-8F10-360A0DB3032F}"/>
              </a:ext>
            </a:extLst>
          </p:cNvPr>
          <p:cNvSpPr txBox="1"/>
          <p:nvPr/>
        </p:nvSpPr>
        <p:spPr>
          <a:xfrm>
            <a:off x="3684913" y="334606"/>
            <a:ext cx="37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Retrieve the amplitude of Near Field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D6FD4-66B4-4869-BB3C-26F5DC7C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52" y="845020"/>
            <a:ext cx="2818650" cy="242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CDD41-B7CC-489A-9E4D-106FA30CC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78" y="3845604"/>
            <a:ext cx="2818650" cy="24250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5772E-739F-479D-8415-CE113BE205E8}"/>
              </a:ext>
            </a:extLst>
          </p:cNvPr>
          <p:cNvSpPr/>
          <p:nvPr/>
        </p:nvSpPr>
        <p:spPr>
          <a:xfrm>
            <a:off x="8786648" y="3195145"/>
            <a:ext cx="294290" cy="53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B3497-4B8E-4FF9-931A-6BEAC94E2D0B}"/>
              </a:ext>
            </a:extLst>
          </p:cNvPr>
          <p:cNvSpPr txBox="1"/>
          <p:nvPr/>
        </p:nvSpPr>
        <p:spPr>
          <a:xfrm>
            <a:off x="9080938" y="333262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Far Field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85C51-9229-490E-9B1E-356760486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828" y="3128938"/>
            <a:ext cx="2818650" cy="242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73E76B-D28E-4217-98B0-7B87B677D885}"/>
              </a:ext>
            </a:extLst>
          </p:cNvPr>
          <p:cNvSpPr txBox="1"/>
          <p:nvPr/>
        </p:nvSpPr>
        <p:spPr>
          <a:xfrm>
            <a:off x="5409097" y="2931158"/>
            <a:ext cx="15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5D5DA5-B501-4B7D-91B1-C893B77D4797}"/>
              </a:ext>
            </a:extLst>
          </p:cNvPr>
          <p:cNvSpPr txBox="1"/>
          <p:nvPr/>
        </p:nvSpPr>
        <p:spPr>
          <a:xfrm>
            <a:off x="7192041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quality is bad, because G-S is hard to converge when used to recover amplitude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76270-E910-4AA1-BE8F-BA1379D161D4}"/>
              </a:ext>
            </a:extLst>
          </p:cNvPr>
          <p:cNvSpPr txBox="1"/>
          <p:nvPr/>
        </p:nvSpPr>
        <p:spPr>
          <a:xfrm>
            <a:off x="1332216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additional phase change mechanism is need to do the inverse engineering.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DB8A59-2D22-4EBA-A38A-415B8028EA4E}"/>
              </a:ext>
            </a:extLst>
          </p:cNvPr>
          <p:cNvSpPr/>
          <p:nvPr/>
        </p:nvSpPr>
        <p:spPr>
          <a:xfrm>
            <a:off x="1871986" y="703937"/>
            <a:ext cx="2818650" cy="5436469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ABE9F1-B4F1-4D70-8A26-A217AC6C42A3}"/>
              </a:ext>
            </a:extLst>
          </p:cNvPr>
          <p:cNvSpPr txBox="1"/>
          <p:nvPr/>
        </p:nvSpPr>
        <p:spPr>
          <a:xfrm>
            <a:off x="1517685" y="960723"/>
            <a:ext cx="6133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plan: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additional phase change method for the inverse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49</cp:revision>
  <dcterms:created xsi:type="dcterms:W3CDTF">2020-04-28T14:34:31Z</dcterms:created>
  <dcterms:modified xsi:type="dcterms:W3CDTF">2020-05-04T14:26:34Z</dcterms:modified>
</cp:coreProperties>
</file>