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61" r:id="rId3"/>
    <p:sldId id="262" r:id="rId4"/>
    <p:sldId id="270" r:id="rId5"/>
    <p:sldId id="269" r:id="rId6"/>
    <p:sldId id="271" r:id="rId7"/>
    <p:sldId id="272" r:id="rId8"/>
    <p:sldId id="273" r:id="rId9"/>
    <p:sldId id="268" r:id="rId10"/>
    <p:sldId id="276" r:id="rId11"/>
    <p:sldId id="279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F906E-AD80-49C8-9D93-E47A31654DF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23295-896A-473D-BEBB-CBAFFF4D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1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borrow this concept in our laser array design. Because of the potential tunability and flexibility brought by the non-Hermitian engineering, the direction of gauge field and the selected region can be modified by designing a pumping pattern on an active platform. There are three conditions for the couplings. </a:t>
            </a:r>
          </a:p>
          <a:p>
            <a:r>
              <a:rPr lang="en-US" dirty="0"/>
              <a:t>The right schematic shows the implementation of the imaginary gauge field in a square lattice. </a:t>
            </a:r>
          </a:p>
          <a:p>
            <a:r>
              <a:rPr lang="en-US" dirty="0"/>
              <a:t>Such tunability induced by the imaginary gauge field in this square lattice is similar with 1D, but with more flexibilities.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34BB-6AD8-4C1A-B38C-6E26B67852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8F91-AAE0-4BC6-92E2-50D8A8EB2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8695C-CD07-4C26-A2D7-AD2663B38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4C008-8223-4E52-BE2F-3F1CA167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5A60-56FE-4304-9871-0942DF33A06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CE45-1933-4DD5-82AD-B459E1A5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AD87D-2D78-45A7-955C-A5A9E853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491A-BD4C-47C7-A5EF-AF71B6E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4255-A722-49A8-9B34-A8C7AF2E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8032A-3AE7-4F0B-8F33-2B6206E77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61F72-3612-44A7-B42E-D21D733B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5A60-56FE-4304-9871-0942DF33A06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5B65-BEFC-425C-A2AC-397DD6ED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98A7C-A909-45C3-96CC-2763646D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491A-BD4C-47C7-A5EF-AF71B6E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9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E2E42-2886-4560-955A-C882AA784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B0C34-C526-435F-8BBF-C596D450B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2A6B4-11DD-4147-B588-BBA296B1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5A60-56FE-4304-9871-0942DF33A06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70D80-9A59-4540-BB34-026DF239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72A2B-5610-442E-9117-FAAA9321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491A-BD4C-47C7-A5EF-AF71B6E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6935-898A-455C-B739-6E7F70C8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EF47-7536-49AB-B7E2-F2115C071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8393-824F-4486-97B6-80B395FD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5A60-56FE-4304-9871-0942DF33A06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C5F76-54AF-42D1-9F02-21B334DA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CBC30-A734-478C-9295-96900262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491A-BD4C-47C7-A5EF-AF71B6E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7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5832-3038-4E85-9BA8-C8AA11C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87F5A-D614-4DF6-83F7-97C73F093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AD3B1-13D7-4813-A8A8-3CFC0821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5A60-56FE-4304-9871-0942DF33A06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AA1E-3D08-46BC-BC6E-953952A3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D6325-227F-4797-82CE-2E45E172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491A-BD4C-47C7-A5EF-AF71B6E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3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E1A1-2E7B-4A08-8A0E-5758EC9A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C59F-AB4F-4B71-A49F-69F64C09B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02F0D-6D29-478C-B242-50325D366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D4E8B-7A61-4271-A237-ADF67CC3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5A60-56FE-4304-9871-0942DF33A06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07867-5E26-416D-998F-ECB36CD3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1134A-0CA0-4F15-958A-520B049A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491A-BD4C-47C7-A5EF-AF71B6E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3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F7-9B27-4535-AC3A-68A34A08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919D4-EE43-4902-AC28-E48BAA35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EFFA5-D07D-43D4-B524-7F0EB8ED7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46EB8-8EA7-4579-ADA8-85FD96EC6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55D09-4524-4285-9EB0-88CC55D2A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FED6A-644B-4CE3-B84C-F5BFDF74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5A60-56FE-4304-9871-0942DF33A06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3DE87-A420-4818-A923-0FE2A02C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04933-3CBC-448F-AEB6-16AD41DA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491A-BD4C-47C7-A5EF-AF71B6E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5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0FDC-2ADC-4C37-AF9B-0DE8E998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08A7F-A3E8-4DB1-8D22-7BE39F3F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5A60-56FE-4304-9871-0942DF33A06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2160C-2FBC-41C9-B4BF-5BB09F64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EB5BA-8110-4098-B2A8-E1014F62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491A-BD4C-47C7-A5EF-AF71B6E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2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8E8EC-259B-42A3-AE88-049B2159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5A60-56FE-4304-9871-0942DF33A06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08C79-0348-49CD-AB42-F3AF1AE3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6C9D3-758A-46CC-BF65-37967E04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491A-BD4C-47C7-A5EF-AF71B6E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8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BFAB-4C56-4FC6-8D00-5F3698E6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55D6-432B-4252-AC5B-6CF6BCC53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0EE5E-6677-4E21-A7C8-8D13CBA9F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A2028-6D11-47FC-92B3-C190EF1A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5A60-56FE-4304-9871-0942DF33A06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5227-5A98-4572-AACC-C4EF1E10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BD85D-0971-426B-899F-55B9BEAD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491A-BD4C-47C7-A5EF-AF71B6E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6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3142-DFBD-4FE2-89AE-DC75D71C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54E02-612A-484F-9813-6A0440706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AAD68-B871-4DE0-A20B-71DF10768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68907-8FAA-4F70-BA75-3E3BBB7B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5A60-56FE-4304-9871-0942DF33A06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2C9E0-FFFD-49DA-82EE-89A304B5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46EC-FC05-45A9-8A31-CE916B44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491A-BD4C-47C7-A5EF-AF71B6E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2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5CE56-AE8E-4D05-9643-A58646BB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E4F8-4624-4719-BAF7-C35BA075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181CC-5028-4134-94E7-4CB44F728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35A60-56FE-4304-9871-0942DF33A06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8FCE-11B1-4137-B790-D0F48D0A2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F2570-CC19-41BC-947E-737236398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491A-BD4C-47C7-A5EF-AF71B6E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1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47.emf"/><Relationship Id="rId7" Type="http://schemas.openxmlformats.org/officeDocument/2006/relationships/image" Target="../media/image51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5.emf"/><Relationship Id="rId5" Type="http://schemas.openxmlformats.org/officeDocument/2006/relationships/image" Target="../media/image49.png"/><Relationship Id="rId10" Type="http://schemas.openxmlformats.org/officeDocument/2006/relationships/image" Target="../media/image44.emf"/><Relationship Id="rId4" Type="http://schemas.openxmlformats.org/officeDocument/2006/relationships/image" Target="../media/image48.emf"/><Relationship Id="rId9" Type="http://schemas.openxmlformats.org/officeDocument/2006/relationships/image" Target="../media/image4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525EC1-7AE4-422D-8527-B1456E29E333}"/>
              </a:ext>
            </a:extLst>
          </p:cNvPr>
          <p:cNvSpPr txBox="1"/>
          <p:nvPr/>
        </p:nvSpPr>
        <p:spPr>
          <a:xfrm>
            <a:off x="3663078" y="895719"/>
            <a:ext cx="52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Laser Array with Imaginary Gauge Field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494EAE-8F7A-49E2-B570-5EDA8F84F072}"/>
              </a:ext>
            </a:extLst>
          </p:cNvPr>
          <p:cNvSpPr txBox="1"/>
          <p:nvPr/>
        </p:nvSpPr>
        <p:spPr>
          <a:xfrm>
            <a:off x="4652196" y="3228223"/>
            <a:ext cx="1788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Pumping-induced imaginary gauge field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53334DF-0F46-4C7D-87B4-AD9E6CB3D249}"/>
              </a:ext>
            </a:extLst>
          </p:cNvPr>
          <p:cNvSpPr txBox="1"/>
          <p:nvPr/>
        </p:nvSpPr>
        <p:spPr>
          <a:xfrm>
            <a:off x="6978068" y="2370533"/>
            <a:ext cx="2665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Selected region by pumping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8ED09A-777E-49E4-9290-89E95DDA908A}"/>
              </a:ext>
            </a:extLst>
          </p:cNvPr>
          <p:cNvGrpSpPr/>
          <p:nvPr/>
        </p:nvGrpSpPr>
        <p:grpSpPr>
          <a:xfrm>
            <a:off x="6978068" y="2837253"/>
            <a:ext cx="2623541" cy="2678552"/>
            <a:chOff x="6978068" y="2837253"/>
            <a:chExt cx="2623541" cy="2678552"/>
          </a:xfrm>
        </p:grpSpPr>
        <p:sp>
          <p:nvSpPr>
            <p:cNvPr id="5" name="Circle: Hollow 4">
              <a:extLst>
                <a:ext uri="{FF2B5EF4-FFF2-40B4-BE49-F238E27FC236}">
                  <a16:creationId xmlns:a16="http://schemas.microsoft.com/office/drawing/2014/main" id="{08ACFAFE-FF1C-4C69-9FBA-33D4CA1DED7C}"/>
                </a:ext>
              </a:extLst>
            </p:cNvPr>
            <p:cNvSpPr/>
            <p:nvPr/>
          </p:nvSpPr>
          <p:spPr>
            <a:xfrm>
              <a:off x="7097109" y="2946522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5A88081E-0956-4A84-890B-6C837878B958}"/>
                </a:ext>
              </a:extLst>
            </p:cNvPr>
            <p:cNvSpPr/>
            <p:nvPr/>
          </p:nvSpPr>
          <p:spPr>
            <a:xfrm>
              <a:off x="7404736" y="2902883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Circle: Hollow 6">
              <a:extLst>
                <a:ext uri="{FF2B5EF4-FFF2-40B4-BE49-F238E27FC236}">
                  <a16:creationId xmlns:a16="http://schemas.microsoft.com/office/drawing/2014/main" id="{5D0B1F7D-BD23-462F-9653-0FED74CB70A9}"/>
                </a:ext>
              </a:extLst>
            </p:cNvPr>
            <p:cNvSpPr/>
            <p:nvPr/>
          </p:nvSpPr>
          <p:spPr>
            <a:xfrm>
              <a:off x="7799639" y="2936820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8" name="Circle: Hollow 7">
              <a:extLst>
                <a:ext uri="{FF2B5EF4-FFF2-40B4-BE49-F238E27FC236}">
                  <a16:creationId xmlns:a16="http://schemas.microsoft.com/office/drawing/2014/main" id="{1D2F7DE8-9ABB-40DA-A200-87C69A404620}"/>
                </a:ext>
              </a:extLst>
            </p:cNvPr>
            <p:cNvSpPr/>
            <p:nvPr/>
          </p:nvSpPr>
          <p:spPr>
            <a:xfrm>
              <a:off x="8121252" y="2900175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Circle: Hollow 8">
              <a:extLst>
                <a:ext uri="{FF2B5EF4-FFF2-40B4-BE49-F238E27FC236}">
                  <a16:creationId xmlns:a16="http://schemas.microsoft.com/office/drawing/2014/main" id="{7C768FD4-7252-44AA-8B85-6C2B99363D62}"/>
                </a:ext>
              </a:extLst>
            </p:cNvPr>
            <p:cNvSpPr/>
            <p:nvPr/>
          </p:nvSpPr>
          <p:spPr>
            <a:xfrm>
              <a:off x="8502171" y="2936820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252C096E-47C1-4A73-B8AF-433A7BE7F010}"/>
                </a:ext>
              </a:extLst>
            </p:cNvPr>
            <p:cNvSpPr/>
            <p:nvPr/>
          </p:nvSpPr>
          <p:spPr>
            <a:xfrm>
              <a:off x="8816790" y="2900175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5452E346-68D5-4449-8F8D-6C45BCD5C3D7}"/>
                </a:ext>
              </a:extLst>
            </p:cNvPr>
            <p:cNvSpPr/>
            <p:nvPr/>
          </p:nvSpPr>
          <p:spPr>
            <a:xfrm>
              <a:off x="9204701" y="2936820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9FA51651-22A8-4D3A-B615-7BB83148E855}"/>
                </a:ext>
              </a:extLst>
            </p:cNvPr>
            <p:cNvSpPr/>
            <p:nvPr/>
          </p:nvSpPr>
          <p:spPr>
            <a:xfrm>
              <a:off x="7060464" y="3270943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0ED0E0F5-63B0-4506-8CE0-AD8CA9437E86}"/>
                </a:ext>
              </a:extLst>
            </p:cNvPr>
            <p:cNvSpPr/>
            <p:nvPr/>
          </p:nvSpPr>
          <p:spPr>
            <a:xfrm>
              <a:off x="7762994" y="3270942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5D2955CB-7F6E-4540-97FF-447DDAD81E74}"/>
                </a:ext>
              </a:extLst>
            </p:cNvPr>
            <p:cNvSpPr/>
            <p:nvPr/>
          </p:nvSpPr>
          <p:spPr>
            <a:xfrm>
              <a:off x="8465525" y="3270942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387AE941-85CC-4190-BC10-C431EAAE7967}"/>
                </a:ext>
              </a:extLst>
            </p:cNvPr>
            <p:cNvSpPr/>
            <p:nvPr/>
          </p:nvSpPr>
          <p:spPr>
            <a:xfrm>
              <a:off x="9168054" y="3270941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Circle: Hollow 27">
              <a:extLst>
                <a:ext uri="{FF2B5EF4-FFF2-40B4-BE49-F238E27FC236}">
                  <a16:creationId xmlns:a16="http://schemas.microsoft.com/office/drawing/2014/main" id="{49E34DD0-0649-426A-9057-752AF63FEC86}"/>
                </a:ext>
              </a:extLst>
            </p:cNvPr>
            <p:cNvSpPr/>
            <p:nvPr/>
          </p:nvSpPr>
          <p:spPr>
            <a:xfrm>
              <a:off x="7097109" y="3688054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29" name="Circle: Hollow 28">
              <a:extLst>
                <a:ext uri="{FF2B5EF4-FFF2-40B4-BE49-F238E27FC236}">
                  <a16:creationId xmlns:a16="http://schemas.microsoft.com/office/drawing/2014/main" id="{84819141-6D85-47F2-8572-E8DE3AC3F9EA}"/>
                </a:ext>
              </a:extLst>
            </p:cNvPr>
            <p:cNvSpPr/>
            <p:nvPr/>
          </p:nvSpPr>
          <p:spPr>
            <a:xfrm>
              <a:off x="7411727" y="3651408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Circle: Hollow 29">
              <a:extLst>
                <a:ext uri="{FF2B5EF4-FFF2-40B4-BE49-F238E27FC236}">
                  <a16:creationId xmlns:a16="http://schemas.microsoft.com/office/drawing/2014/main" id="{DEFCD064-AAFF-42F4-9A86-29CBD244AFA9}"/>
                </a:ext>
              </a:extLst>
            </p:cNvPr>
            <p:cNvSpPr/>
            <p:nvPr/>
          </p:nvSpPr>
          <p:spPr>
            <a:xfrm>
              <a:off x="7799639" y="3678354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31" name="Circle: Hollow 30">
              <a:extLst>
                <a:ext uri="{FF2B5EF4-FFF2-40B4-BE49-F238E27FC236}">
                  <a16:creationId xmlns:a16="http://schemas.microsoft.com/office/drawing/2014/main" id="{2FCAE1FC-BE29-4C11-B644-372988BEFC48}"/>
                </a:ext>
              </a:extLst>
            </p:cNvPr>
            <p:cNvSpPr/>
            <p:nvPr/>
          </p:nvSpPr>
          <p:spPr>
            <a:xfrm>
              <a:off x="8114260" y="3641707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7F842551-25F9-4D26-944F-3B98EDD8A060}"/>
                </a:ext>
              </a:extLst>
            </p:cNvPr>
            <p:cNvSpPr/>
            <p:nvPr/>
          </p:nvSpPr>
          <p:spPr>
            <a:xfrm>
              <a:off x="8502171" y="3678354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33" name="Circle: Hollow 32">
              <a:extLst>
                <a:ext uri="{FF2B5EF4-FFF2-40B4-BE49-F238E27FC236}">
                  <a16:creationId xmlns:a16="http://schemas.microsoft.com/office/drawing/2014/main" id="{39033828-C5F8-455C-B8B3-E57501113F78}"/>
                </a:ext>
              </a:extLst>
            </p:cNvPr>
            <p:cNvSpPr/>
            <p:nvPr/>
          </p:nvSpPr>
          <p:spPr>
            <a:xfrm>
              <a:off x="8816790" y="3641707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F774B0D0-2CFD-4AD1-87E4-09F925C8D6E7}"/>
                </a:ext>
              </a:extLst>
            </p:cNvPr>
            <p:cNvSpPr/>
            <p:nvPr/>
          </p:nvSpPr>
          <p:spPr>
            <a:xfrm>
              <a:off x="9204701" y="3678354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35" name="Circle: Hollow 34">
              <a:extLst>
                <a:ext uri="{FF2B5EF4-FFF2-40B4-BE49-F238E27FC236}">
                  <a16:creationId xmlns:a16="http://schemas.microsoft.com/office/drawing/2014/main" id="{1CA6FD9E-F40C-4364-95A8-0CD4A60FC3DB}"/>
                </a:ext>
              </a:extLst>
            </p:cNvPr>
            <p:cNvSpPr/>
            <p:nvPr/>
          </p:nvSpPr>
          <p:spPr>
            <a:xfrm>
              <a:off x="7060464" y="4012475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Circle: Hollow 35">
              <a:extLst>
                <a:ext uri="{FF2B5EF4-FFF2-40B4-BE49-F238E27FC236}">
                  <a16:creationId xmlns:a16="http://schemas.microsoft.com/office/drawing/2014/main" id="{CFC56DD7-CDE5-4F85-AB93-316EF990A95E}"/>
                </a:ext>
              </a:extLst>
            </p:cNvPr>
            <p:cNvSpPr/>
            <p:nvPr/>
          </p:nvSpPr>
          <p:spPr>
            <a:xfrm>
              <a:off x="7762994" y="4012475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Circle: Hollow 36">
              <a:extLst>
                <a:ext uri="{FF2B5EF4-FFF2-40B4-BE49-F238E27FC236}">
                  <a16:creationId xmlns:a16="http://schemas.microsoft.com/office/drawing/2014/main" id="{D6A34394-1943-4666-8A39-97A0E320E4D1}"/>
                </a:ext>
              </a:extLst>
            </p:cNvPr>
            <p:cNvSpPr/>
            <p:nvPr/>
          </p:nvSpPr>
          <p:spPr>
            <a:xfrm>
              <a:off x="8465525" y="4012474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Circle: Hollow 37">
              <a:extLst>
                <a:ext uri="{FF2B5EF4-FFF2-40B4-BE49-F238E27FC236}">
                  <a16:creationId xmlns:a16="http://schemas.microsoft.com/office/drawing/2014/main" id="{31E06843-532F-473A-BD48-14BE478F917B}"/>
                </a:ext>
              </a:extLst>
            </p:cNvPr>
            <p:cNvSpPr/>
            <p:nvPr/>
          </p:nvSpPr>
          <p:spPr>
            <a:xfrm>
              <a:off x="9168054" y="4012474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Circle: Hollow 38">
              <a:extLst>
                <a:ext uri="{FF2B5EF4-FFF2-40B4-BE49-F238E27FC236}">
                  <a16:creationId xmlns:a16="http://schemas.microsoft.com/office/drawing/2014/main" id="{50A73D03-267F-4CF5-8D53-B8668B684972}"/>
                </a:ext>
              </a:extLst>
            </p:cNvPr>
            <p:cNvSpPr/>
            <p:nvPr/>
          </p:nvSpPr>
          <p:spPr>
            <a:xfrm>
              <a:off x="7097109" y="4430484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40" name="Circle: Hollow 39">
              <a:extLst>
                <a:ext uri="{FF2B5EF4-FFF2-40B4-BE49-F238E27FC236}">
                  <a16:creationId xmlns:a16="http://schemas.microsoft.com/office/drawing/2014/main" id="{8573FAC0-D259-4681-A107-F9FE92A687B8}"/>
                </a:ext>
              </a:extLst>
            </p:cNvPr>
            <p:cNvSpPr/>
            <p:nvPr/>
          </p:nvSpPr>
          <p:spPr>
            <a:xfrm>
              <a:off x="7411727" y="4393838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Circle: Hollow 40">
              <a:extLst>
                <a:ext uri="{FF2B5EF4-FFF2-40B4-BE49-F238E27FC236}">
                  <a16:creationId xmlns:a16="http://schemas.microsoft.com/office/drawing/2014/main" id="{25FC673B-0C65-4E67-89EB-DC061BC014B0}"/>
                </a:ext>
              </a:extLst>
            </p:cNvPr>
            <p:cNvSpPr/>
            <p:nvPr/>
          </p:nvSpPr>
          <p:spPr>
            <a:xfrm>
              <a:off x="7799639" y="4420782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42" name="Circle: Hollow 41">
              <a:extLst>
                <a:ext uri="{FF2B5EF4-FFF2-40B4-BE49-F238E27FC236}">
                  <a16:creationId xmlns:a16="http://schemas.microsoft.com/office/drawing/2014/main" id="{84533EC4-3B50-46B9-A4F4-EE2004F1E3E0}"/>
                </a:ext>
              </a:extLst>
            </p:cNvPr>
            <p:cNvSpPr/>
            <p:nvPr/>
          </p:nvSpPr>
          <p:spPr>
            <a:xfrm>
              <a:off x="8114260" y="4384136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Circle: Hollow 42">
              <a:extLst>
                <a:ext uri="{FF2B5EF4-FFF2-40B4-BE49-F238E27FC236}">
                  <a16:creationId xmlns:a16="http://schemas.microsoft.com/office/drawing/2014/main" id="{0BEEA88D-BF02-40AD-A829-95603183BD14}"/>
                </a:ext>
              </a:extLst>
            </p:cNvPr>
            <p:cNvSpPr/>
            <p:nvPr/>
          </p:nvSpPr>
          <p:spPr>
            <a:xfrm>
              <a:off x="8502171" y="4420782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44" name="Circle: Hollow 43">
              <a:extLst>
                <a:ext uri="{FF2B5EF4-FFF2-40B4-BE49-F238E27FC236}">
                  <a16:creationId xmlns:a16="http://schemas.microsoft.com/office/drawing/2014/main" id="{C031F3E9-267C-4C0A-9BC0-568CDEC9FCBD}"/>
                </a:ext>
              </a:extLst>
            </p:cNvPr>
            <p:cNvSpPr/>
            <p:nvPr/>
          </p:nvSpPr>
          <p:spPr>
            <a:xfrm>
              <a:off x="8816790" y="4384136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Circle: Hollow 44">
              <a:extLst>
                <a:ext uri="{FF2B5EF4-FFF2-40B4-BE49-F238E27FC236}">
                  <a16:creationId xmlns:a16="http://schemas.microsoft.com/office/drawing/2014/main" id="{52D8A7E8-7682-4467-B7FB-2566796CC3EF}"/>
                </a:ext>
              </a:extLst>
            </p:cNvPr>
            <p:cNvSpPr/>
            <p:nvPr/>
          </p:nvSpPr>
          <p:spPr>
            <a:xfrm>
              <a:off x="9204701" y="4420782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46" name="Circle: Hollow 45">
              <a:extLst>
                <a:ext uri="{FF2B5EF4-FFF2-40B4-BE49-F238E27FC236}">
                  <a16:creationId xmlns:a16="http://schemas.microsoft.com/office/drawing/2014/main" id="{98C265C4-9C75-4313-8E43-F9FB432E6EB6}"/>
                </a:ext>
              </a:extLst>
            </p:cNvPr>
            <p:cNvSpPr/>
            <p:nvPr/>
          </p:nvSpPr>
          <p:spPr>
            <a:xfrm>
              <a:off x="7060464" y="4754904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" name="Circle: Hollow 46">
              <a:extLst>
                <a:ext uri="{FF2B5EF4-FFF2-40B4-BE49-F238E27FC236}">
                  <a16:creationId xmlns:a16="http://schemas.microsoft.com/office/drawing/2014/main" id="{F2A862EE-AFA9-449E-B035-AB45B18DF156}"/>
                </a:ext>
              </a:extLst>
            </p:cNvPr>
            <p:cNvSpPr/>
            <p:nvPr/>
          </p:nvSpPr>
          <p:spPr>
            <a:xfrm>
              <a:off x="7762994" y="4754904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" name="Circle: Hollow 47">
              <a:extLst>
                <a:ext uri="{FF2B5EF4-FFF2-40B4-BE49-F238E27FC236}">
                  <a16:creationId xmlns:a16="http://schemas.microsoft.com/office/drawing/2014/main" id="{AE2F4E55-E050-45D8-9B3B-D01AA1860513}"/>
                </a:ext>
              </a:extLst>
            </p:cNvPr>
            <p:cNvSpPr/>
            <p:nvPr/>
          </p:nvSpPr>
          <p:spPr>
            <a:xfrm>
              <a:off x="8465525" y="4754903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Circle: Hollow 48">
              <a:extLst>
                <a:ext uri="{FF2B5EF4-FFF2-40B4-BE49-F238E27FC236}">
                  <a16:creationId xmlns:a16="http://schemas.microsoft.com/office/drawing/2014/main" id="{56AE6CF8-2D0A-4E57-8D28-7685D4A860C6}"/>
                </a:ext>
              </a:extLst>
            </p:cNvPr>
            <p:cNvSpPr/>
            <p:nvPr/>
          </p:nvSpPr>
          <p:spPr>
            <a:xfrm>
              <a:off x="9168054" y="4754903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Circle: Hollow 49">
              <a:extLst>
                <a:ext uri="{FF2B5EF4-FFF2-40B4-BE49-F238E27FC236}">
                  <a16:creationId xmlns:a16="http://schemas.microsoft.com/office/drawing/2014/main" id="{2EDB756C-B477-4505-88F9-FE239DE7B3C9}"/>
                </a:ext>
              </a:extLst>
            </p:cNvPr>
            <p:cNvSpPr/>
            <p:nvPr/>
          </p:nvSpPr>
          <p:spPr>
            <a:xfrm>
              <a:off x="7097109" y="5181684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51" name="Circle: Hollow 50">
              <a:extLst>
                <a:ext uri="{FF2B5EF4-FFF2-40B4-BE49-F238E27FC236}">
                  <a16:creationId xmlns:a16="http://schemas.microsoft.com/office/drawing/2014/main" id="{9E6C1695-DBAF-4EAC-B637-16D66CB65B32}"/>
                </a:ext>
              </a:extLst>
            </p:cNvPr>
            <p:cNvSpPr/>
            <p:nvPr/>
          </p:nvSpPr>
          <p:spPr>
            <a:xfrm>
              <a:off x="7411727" y="5145037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2" name="Circle: Hollow 51">
              <a:extLst>
                <a:ext uri="{FF2B5EF4-FFF2-40B4-BE49-F238E27FC236}">
                  <a16:creationId xmlns:a16="http://schemas.microsoft.com/office/drawing/2014/main" id="{24AF2B64-E593-47BC-A4C0-16759EF55427}"/>
                </a:ext>
              </a:extLst>
            </p:cNvPr>
            <p:cNvSpPr/>
            <p:nvPr/>
          </p:nvSpPr>
          <p:spPr>
            <a:xfrm>
              <a:off x="7799639" y="5171983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53" name="Circle: Hollow 52">
              <a:extLst>
                <a:ext uri="{FF2B5EF4-FFF2-40B4-BE49-F238E27FC236}">
                  <a16:creationId xmlns:a16="http://schemas.microsoft.com/office/drawing/2014/main" id="{315A363E-B865-46BE-B986-61BE5CBF44D7}"/>
                </a:ext>
              </a:extLst>
            </p:cNvPr>
            <p:cNvSpPr/>
            <p:nvPr/>
          </p:nvSpPr>
          <p:spPr>
            <a:xfrm>
              <a:off x="8114260" y="5135337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4" name="Circle: Hollow 53">
              <a:extLst>
                <a:ext uri="{FF2B5EF4-FFF2-40B4-BE49-F238E27FC236}">
                  <a16:creationId xmlns:a16="http://schemas.microsoft.com/office/drawing/2014/main" id="{E11DC4BA-1BE0-449C-8B56-7BA569D310CC}"/>
                </a:ext>
              </a:extLst>
            </p:cNvPr>
            <p:cNvSpPr/>
            <p:nvPr/>
          </p:nvSpPr>
          <p:spPr>
            <a:xfrm>
              <a:off x="8502171" y="5171983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55" name="Circle: Hollow 54">
              <a:extLst>
                <a:ext uri="{FF2B5EF4-FFF2-40B4-BE49-F238E27FC236}">
                  <a16:creationId xmlns:a16="http://schemas.microsoft.com/office/drawing/2014/main" id="{94D1961C-A4ED-4BBA-8D20-06707B8CDB86}"/>
                </a:ext>
              </a:extLst>
            </p:cNvPr>
            <p:cNvSpPr/>
            <p:nvPr/>
          </p:nvSpPr>
          <p:spPr>
            <a:xfrm>
              <a:off x="8816790" y="5135337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6" name="Circle: Hollow 55">
              <a:extLst>
                <a:ext uri="{FF2B5EF4-FFF2-40B4-BE49-F238E27FC236}">
                  <a16:creationId xmlns:a16="http://schemas.microsoft.com/office/drawing/2014/main" id="{0853BD21-70A2-4E13-9E3F-64010126D3EA}"/>
                </a:ext>
              </a:extLst>
            </p:cNvPr>
            <p:cNvSpPr/>
            <p:nvPr/>
          </p:nvSpPr>
          <p:spPr>
            <a:xfrm>
              <a:off x="9204701" y="5171982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B87C97F-5543-4F1E-8D09-3200E0DD47CB}"/>
                </a:ext>
              </a:extLst>
            </p:cNvPr>
            <p:cNvSpPr/>
            <p:nvPr/>
          </p:nvSpPr>
          <p:spPr>
            <a:xfrm>
              <a:off x="6978068" y="2837253"/>
              <a:ext cx="2623541" cy="11829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9" name="Block Arc 108">
              <a:extLst>
                <a:ext uri="{FF2B5EF4-FFF2-40B4-BE49-F238E27FC236}">
                  <a16:creationId xmlns:a16="http://schemas.microsoft.com/office/drawing/2014/main" id="{98911A7D-5FF8-4C02-960E-D3B0603CE804}"/>
                </a:ext>
              </a:extLst>
            </p:cNvPr>
            <p:cNvSpPr/>
            <p:nvPr/>
          </p:nvSpPr>
          <p:spPr>
            <a:xfrm flipH="1" flipV="1">
              <a:off x="7401593" y="2905375"/>
              <a:ext cx="370769" cy="370768"/>
            </a:xfrm>
            <a:prstGeom prst="blockArc">
              <a:avLst>
                <a:gd name="adj1" fmla="val 10800000"/>
                <a:gd name="adj2" fmla="val 104148"/>
                <a:gd name="adj3" fmla="val 1069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" name="Block Arc 109">
              <a:extLst>
                <a:ext uri="{FF2B5EF4-FFF2-40B4-BE49-F238E27FC236}">
                  <a16:creationId xmlns:a16="http://schemas.microsoft.com/office/drawing/2014/main" id="{6838C9ED-59CB-493D-B21C-8155A2D3F402}"/>
                </a:ext>
              </a:extLst>
            </p:cNvPr>
            <p:cNvSpPr/>
            <p:nvPr/>
          </p:nvSpPr>
          <p:spPr>
            <a:xfrm flipH="1" flipV="1">
              <a:off x="8117798" y="2896043"/>
              <a:ext cx="370769" cy="370768"/>
            </a:xfrm>
            <a:prstGeom prst="blockArc">
              <a:avLst>
                <a:gd name="adj1" fmla="val 10800000"/>
                <a:gd name="adj2" fmla="val 104148"/>
                <a:gd name="adj3" fmla="val 1069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" name="Block Arc 110">
              <a:extLst>
                <a:ext uri="{FF2B5EF4-FFF2-40B4-BE49-F238E27FC236}">
                  <a16:creationId xmlns:a16="http://schemas.microsoft.com/office/drawing/2014/main" id="{D0D61E8B-BB3C-4FEB-A300-20046A00F4A6}"/>
                </a:ext>
              </a:extLst>
            </p:cNvPr>
            <p:cNvSpPr/>
            <p:nvPr/>
          </p:nvSpPr>
          <p:spPr>
            <a:xfrm flipH="1" flipV="1">
              <a:off x="8817679" y="2905375"/>
              <a:ext cx="370769" cy="370768"/>
            </a:xfrm>
            <a:prstGeom prst="blockArc">
              <a:avLst>
                <a:gd name="adj1" fmla="val 10800000"/>
                <a:gd name="adj2" fmla="val 104148"/>
                <a:gd name="adj3" fmla="val 1069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" name="Block Arc 111">
              <a:extLst>
                <a:ext uri="{FF2B5EF4-FFF2-40B4-BE49-F238E27FC236}">
                  <a16:creationId xmlns:a16="http://schemas.microsoft.com/office/drawing/2014/main" id="{C8FEDADF-5138-45A3-A1EA-3EAAFA60B69C}"/>
                </a:ext>
              </a:extLst>
            </p:cNvPr>
            <p:cNvSpPr/>
            <p:nvPr/>
          </p:nvSpPr>
          <p:spPr>
            <a:xfrm flipH="1">
              <a:off x="7415575" y="3643524"/>
              <a:ext cx="370769" cy="370768"/>
            </a:xfrm>
            <a:prstGeom prst="blockArc">
              <a:avLst>
                <a:gd name="adj1" fmla="val 10800000"/>
                <a:gd name="adj2" fmla="val 104148"/>
                <a:gd name="adj3" fmla="val 1069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" name="Block Arc 112">
              <a:extLst>
                <a:ext uri="{FF2B5EF4-FFF2-40B4-BE49-F238E27FC236}">
                  <a16:creationId xmlns:a16="http://schemas.microsoft.com/office/drawing/2014/main" id="{42CFBC4D-0728-4D0F-814C-E254A86D770A}"/>
                </a:ext>
              </a:extLst>
            </p:cNvPr>
            <p:cNvSpPr/>
            <p:nvPr/>
          </p:nvSpPr>
          <p:spPr>
            <a:xfrm flipH="1">
              <a:off x="8119596" y="3640444"/>
              <a:ext cx="370769" cy="370768"/>
            </a:xfrm>
            <a:prstGeom prst="blockArc">
              <a:avLst>
                <a:gd name="adj1" fmla="val 10800000"/>
                <a:gd name="adj2" fmla="val 104148"/>
                <a:gd name="adj3" fmla="val 1069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" name="Block Arc 113">
              <a:extLst>
                <a:ext uri="{FF2B5EF4-FFF2-40B4-BE49-F238E27FC236}">
                  <a16:creationId xmlns:a16="http://schemas.microsoft.com/office/drawing/2014/main" id="{EE82E070-E02B-4F66-9559-3DD7D7E7E482}"/>
                </a:ext>
              </a:extLst>
            </p:cNvPr>
            <p:cNvSpPr/>
            <p:nvPr/>
          </p:nvSpPr>
          <p:spPr>
            <a:xfrm flipH="1">
              <a:off x="8817679" y="3640997"/>
              <a:ext cx="370769" cy="370768"/>
            </a:xfrm>
            <a:prstGeom prst="blockArc">
              <a:avLst>
                <a:gd name="adj1" fmla="val 10800000"/>
                <a:gd name="adj2" fmla="val 104148"/>
                <a:gd name="adj3" fmla="val 1069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7F282AF-C9FB-469D-A8A4-038853D01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7303" y="3131398"/>
              <a:ext cx="8164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Block Arc 114">
              <a:extLst>
                <a:ext uri="{FF2B5EF4-FFF2-40B4-BE49-F238E27FC236}">
                  <a16:creationId xmlns:a16="http://schemas.microsoft.com/office/drawing/2014/main" id="{7B97571D-B53C-43A8-8BBD-BEF36AB1B7A5}"/>
                </a:ext>
              </a:extLst>
            </p:cNvPr>
            <p:cNvSpPr/>
            <p:nvPr/>
          </p:nvSpPr>
          <p:spPr>
            <a:xfrm rot="16200000" flipH="1">
              <a:off x="9165704" y="3267949"/>
              <a:ext cx="370768" cy="370769"/>
            </a:xfrm>
            <a:prstGeom prst="blockArc">
              <a:avLst>
                <a:gd name="adj1" fmla="val 10800000"/>
                <a:gd name="adj2" fmla="val 104148"/>
                <a:gd name="adj3" fmla="val 1069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" name="Block Arc 115">
              <a:extLst>
                <a:ext uri="{FF2B5EF4-FFF2-40B4-BE49-F238E27FC236}">
                  <a16:creationId xmlns:a16="http://schemas.microsoft.com/office/drawing/2014/main" id="{C4050075-A4AC-4131-A88B-ED720D147ACF}"/>
                </a:ext>
              </a:extLst>
            </p:cNvPr>
            <p:cNvSpPr/>
            <p:nvPr/>
          </p:nvSpPr>
          <p:spPr>
            <a:xfrm rot="5400000">
              <a:off x="7062849" y="3269153"/>
              <a:ext cx="370768" cy="370769"/>
            </a:xfrm>
            <a:prstGeom prst="blockArc">
              <a:avLst>
                <a:gd name="adj1" fmla="val 10800000"/>
                <a:gd name="adj2" fmla="val 104148"/>
                <a:gd name="adj3" fmla="val 1069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63BFEC6-C632-4643-9FA0-3B5149B9C1BA}"/>
                </a:ext>
              </a:extLst>
            </p:cNvPr>
            <p:cNvSpPr/>
            <p:nvPr/>
          </p:nvSpPr>
          <p:spPr>
            <a:xfrm>
              <a:off x="8268726" y="3131905"/>
              <a:ext cx="1181250" cy="703141"/>
            </a:xfrm>
            <a:prstGeom prst="arc">
              <a:avLst>
                <a:gd name="adj1" fmla="val 16378428"/>
                <a:gd name="adj2" fmla="val 5391520"/>
              </a:avLst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A13DEF-3480-47B6-8D68-34E80E378675}"/>
              </a:ext>
            </a:extLst>
          </p:cNvPr>
          <p:cNvGrpSpPr/>
          <p:nvPr/>
        </p:nvGrpSpPr>
        <p:grpSpPr>
          <a:xfrm>
            <a:off x="2036042" y="2076963"/>
            <a:ext cx="2683764" cy="3303028"/>
            <a:chOff x="2302424" y="1349045"/>
            <a:chExt cx="3255851" cy="4007122"/>
          </a:xfrm>
        </p:grpSpPr>
        <p:sp>
          <p:nvSpPr>
            <p:cNvPr id="70" name="Circle: Hollow 69">
              <a:extLst>
                <a:ext uri="{FF2B5EF4-FFF2-40B4-BE49-F238E27FC236}">
                  <a16:creationId xmlns:a16="http://schemas.microsoft.com/office/drawing/2014/main" id="{B562990A-C2B3-4F0B-AE61-8A97420D142D}"/>
                </a:ext>
              </a:extLst>
            </p:cNvPr>
            <p:cNvSpPr/>
            <p:nvPr/>
          </p:nvSpPr>
          <p:spPr>
            <a:xfrm>
              <a:off x="3431112" y="1740576"/>
              <a:ext cx="356924" cy="356924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71" name="Circle: Hollow 70">
              <a:extLst>
                <a:ext uri="{FF2B5EF4-FFF2-40B4-BE49-F238E27FC236}">
                  <a16:creationId xmlns:a16="http://schemas.microsoft.com/office/drawing/2014/main" id="{6A72C7F1-C72E-46CD-9BC5-2CFA4DFEF64A}"/>
                </a:ext>
              </a:extLst>
            </p:cNvPr>
            <p:cNvSpPr/>
            <p:nvPr/>
          </p:nvSpPr>
          <p:spPr>
            <a:xfrm>
              <a:off x="3808606" y="1696606"/>
              <a:ext cx="444864" cy="444863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2" name="Circle: Hollow 71">
              <a:extLst>
                <a:ext uri="{FF2B5EF4-FFF2-40B4-BE49-F238E27FC236}">
                  <a16:creationId xmlns:a16="http://schemas.microsoft.com/office/drawing/2014/main" id="{D930A951-EE29-4C66-B6BA-B8DE9B3B892D}"/>
                </a:ext>
              </a:extLst>
            </p:cNvPr>
            <p:cNvSpPr/>
            <p:nvPr/>
          </p:nvSpPr>
          <p:spPr>
            <a:xfrm>
              <a:off x="4274039" y="1728937"/>
              <a:ext cx="356924" cy="356924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48C36E1-65D1-406B-A8CA-9AF86C0E29FE}"/>
                </a:ext>
              </a:extLst>
            </p:cNvPr>
            <p:cNvSpPr txBox="1"/>
            <p:nvPr/>
          </p:nvSpPr>
          <p:spPr>
            <a:xfrm>
              <a:off x="2653421" y="2346426"/>
              <a:ext cx="2755232" cy="410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Anti-resonance link ring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5C27D06-0871-43C2-96E9-43B2AAF282C2}"/>
                </a:ext>
              </a:extLst>
            </p:cNvPr>
            <p:cNvCxnSpPr>
              <a:cxnSpLocks/>
              <a:stCxn id="71" idx="4"/>
              <a:endCxn id="75" idx="0"/>
            </p:cNvCxnSpPr>
            <p:nvPr/>
          </p:nvCxnSpPr>
          <p:spPr>
            <a:xfrm flipH="1">
              <a:off x="4031037" y="2141469"/>
              <a:ext cx="1" cy="204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F9B883A-6BA7-459D-92A4-31458BAB2D60}"/>
                </a:ext>
              </a:extLst>
            </p:cNvPr>
            <p:cNvSpPr txBox="1"/>
            <p:nvPr/>
          </p:nvSpPr>
          <p:spPr>
            <a:xfrm>
              <a:off x="2885401" y="1349045"/>
              <a:ext cx="1189481" cy="410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Site ring</a:t>
              </a:r>
            </a:p>
          </p:txBody>
        </p:sp>
        <p:sp>
          <p:nvSpPr>
            <p:cNvPr id="80" name="Circle: Hollow 79">
              <a:extLst>
                <a:ext uri="{FF2B5EF4-FFF2-40B4-BE49-F238E27FC236}">
                  <a16:creationId xmlns:a16="http://schemas.microsoft.com/office/drawing/2014/main" id="{644A244A-4874-4C68-BB28-882E74BA5AC9}"/>
                </a:ext>
              </a:extLst>
            </p:cNvPr>
            <p:cNvSpPr/>
            <p:nvPr/>
          </p:nvSpPr>
          <p:spPr>
            <a:xfrm>
              <a:off x="2804735" y="3150489"/>
              <a:ext cx="356924" cy="356924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81" name="Circle: Hollow 80">
              <a:extLst>
                <a:ext uri="{FF2B5EF4-FFF2-40B4-BE49-F238E27FC236}">
                  <a16:creationId xmlns:a16="http://schemas.microsoft.com/office/drawing/2014/main" id="{6F34B875-2D83-4426-A4AE-1FE6CE854714}"/>
                </a:ext>
              </a:extLst>
            </p:cNvPr>
            <p:cNvSpPr/>
            <p:nvPr/>
          </p:nvSpPr>
          <p:spPr>
            <a:xfrm>
              <a:off x="3182229" y="3106519"/>
              <a:ext cx="444864" cy="444863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82" name="Circle: Hollow 81">
              <a:extLst>
                <a:ext uri="{FF2B5EF4-FFF2-40B4-BE49-F238E27FC236}">
                  <a16:creationId xmlns:a16="http://schemas.microsoft.com/office/drawing/2014/main" id="{DFFD5A2B-1EDB-432B-A849-1BA38ABD7D2F}"/>
                </a:ext>
              </a:extLst>
            </p:cNvPr>
            <p:cNvSpPr/>
            <p:nvPr/>
          </p:nvSpPr>
          <p:spPr>
            <a:xfrm>
              <a:off x="3647662" y="3138850"/>
              <a:ext cx="356924" cy="356924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83" name="Block Arc 82">
              <a:extLst>
                <a:ext uri="{FF2B5EF4-FFF2-40B4-BE49-F238E27FC236}">
                  <a16:creationId xmlns:a16="http://schemas.microsoft.com/office/drawing/2014/main" id="{53A1720D-BD18-4249-BCD6-FDF3493C2769}"/>
                </a:ext>
              </a:extLst>
            </p:cNvPr>
            <p:cNvSpPr/>
            <p:nvPr/>
          </p:nvSpPr>
          <p:spPr>
            <a:xfrm>
              <a:off x="3182228" y="3106518"/>
              <a:ext cx="444864" cy="444863"/>
            </a:xfrm>
            <a:prstGeom prst="blockArc">
              <a:avLst>
                <a:gd name="adj1" fmla="val 10800000"/>
                <a:gd name="adj2" fmla="val 104148"/>
                <a:gd name="adj3" fmla="val 1069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84" name="Circle: Hollow 83">
              <a:extLst>
                <a:ext uri="{FF2B5EF4-FFF2-40B4-BE49-F238E27FC236}">
                  <a16:creationId xmlns:a16="http://schemas.microsoft.com/office/drawing/2014/main" id="{002C4CFA-5A39-454B-9E64-6374843938B4}"/>
                </a:ext>
              </a:extLst>
            </p:cNvPr>
            <p:cNvSpPr/>
            <p:nvPr/>
          </p:nvSpPr>
          <p:spPr>
            <a:xfrm flipH="1" flipV="1">
              <a:off x="2804735" y="3848014"/>
              <a:ext cx="356924" cy="356924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85" name="Circle: Hollow 84">
              <a:extLst>
                <a:ext uri="{FF2B5EF4-FFF2-40B4-BE49-F238E27FC236}">
                  <a16:creationId xmlns:a16="http://schemas.microsoft.com/office/drawing/2014/main" id="{BC0549B8-F311-4F34-96C1-2E4D163FE116}"/>
                </a:ext>
              </a:extLst>
            </p:cNvPr>
            <p:cNvSpPr/>
            <p:nvPr/>
          </p:nvSpPr>
          <p:spPr>
            <a:xfrm flipH="1" flipV="1">
              <a:off x="3182229" y="3804045"/>
              <a:ext cx="444864" cy="444863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86" name="Circle: Hollow 85">
              <a:extLst>
                <a:ext uri="{FF2B5EF4-FFF2-40B4-BE49-F238E27FC236}">
                  <a16:creationId xmlns:a16="http://schemas.microsoft.com/office/drawing/2014/main" id="{1F16E545-9085-4BBA-841F-1C2F001932D3}"/>
                </a:ext>
              </a:extLst>
            </p:cNvPr>
            <p:cNvSpPr/>
            <p:nvPr/>
          </p:nvSpPr>
          <p:spPr>
            <a:xfrm flipH="1" flipV="1">
              <a:off x="3647662" y="3836375"/>
              <a:ext cx="356924" cy="356924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87" name="Block Arc 86">
              <a:extLst>
                <a:ext uri="{FF2B5EF4-FFF2-40B4-BE49-F238E27FC236}">
                  <a16:creationId xmlns:a16="http://schemas.microsoft.com/office/drawing/2014/main" id="{9EA778B0-77F3-4EC5-B1C2-F84235CCA648}"/>
                </a:ext>
              </a:extLst>
            </p:cNvPr>
            <p:cNvSpPr/>
            <p:nvPr/>
          </p:nvSpPr>
          <p:spPr>
            <a:xfrm flipH="1" flipV="1">
              <a:off x="3182228" y="3804043"/>
              <a:ext cx="444864" cy="444863"/>
            </a:xfrm>
            <a:prstGeom prst="blockArc">
              <a:avLst>
                <a:gd name="adj1" fmla="val 10800000"/>
                <a:gd name="adj2" fmla="val 104148"/>
                <a:gd name="adj3" fmla="val 1069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072A6169-4222-460A-856C-AC390747DE5A}"/>
                </a:ext>
              </a:extLst>
            </p:cNvPr>
            <p:cNvSpPr/>
            <p:nvPr/>
          </p:nvSpPr>
          <p:spPr>
            <a:xfrm>
              <a:off x="2896904" y="2873720"/>
              <a:ext cx="1015511" cy="17510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1FDDF2C3-27A2-466F-A713-1A09281B5EF7}"/>
                </a:ext>
              </a:extLst>
            </p:cNvPr>
            <p:cNvSpPr/>
            <p:nvPr/>
          </p:nvSpPr>
          <p:spPr>
            <a:xfrm flipH="1">
              <a:off x="2896904" y="4276747"/>
              <a:ext cx="1015511" cy="17510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30" name="Circle: Hollow 129">
              <a:extLst>
                <a:ext uri="{FF2B5EF4-FFF2-40B4-BE49-F238E27FC236}">
                  <a16:creationId xmlns:a16="http://schemas.microsoft.com/office/drawing/2014/main" id="{35F4B6F8-046D-4275-B1BC-A89B1C6B9843}"/>
                </a:ext>
              </a:extLst>
            </p:cNvPr>
            <p:cNvSpPr/>
            <p:nvPr/>
          </p:nvSpPr>
          <p:spPr>
            <a:xfrm flipH="1" flipV="1">
              <a:off x="2804735" y="4740202"/>
              <a:ext cx="356924" cy="356924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131" name="Circle: Hollow 130">
              <a:extLst>
                <a:ext uri="{FF2B5EF4-FFF2-40B4-BE49-F238E27FC236}">
                  <a16:creationId xmlns:a16="http://schemas.microsoft.com/office/drawing/2014/main" id="{75A476F7-36E0-44EA-BDE3-194D54411534}"/>
                </a:ext>
              </a:extLst>
            </p:cNvPr>
            <p:cNvSpPr/>
            <p:nvPr/>
          </p:nvSpPr>
          <p:spPr>
            <a:xfrm flipH="1" flipV="1">
              <a:off x="3182229" y="4694873"/>
              <a:ext cx="444864" cy="444863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 w="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32" name="Circle: Hollow 131">
              <a:extLst>
                <a:ext uri="{FF2B5EF4-FFF2-40B4-BE49-F238E27FC236}">
                  <a16:creationId xmlns:a16="http://schemas.microsoft.com/office/drawing/2014/main" id="{795DE1FE-C767-4066-8A43-DAA0BE0D718C}"/>
                </a:ext>
              </a:extLst>
            </p:cNvPr>
            <p:cNvSpPr/>
            <p:nvPr/>
          </p:nvSpPr>
          <p:spPr>
            <a:xfrm flipH="1" flipV="1">
              <a:off x="3647662" y="4728563"/>
              <a:ext cx="356924" cy="356924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73CC341-21B4-4898-B63C-990512EFB9AE}"/>
                </a:ext>
              </a:extLst>
            </p:cNvPr>
            <p:cNvSpPr txBox="1"/>
            <p:nvPr/>
          </p:nvSpPr>
          <p:spPr>
            <a:xfrm>
              <a:off x="4045890" y="4749683"/>
              <a:ext cx="1512385" cy="410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Decoupling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D398F61-C78C-46A3-9645-EDAE2BF5610B}"/>
                    </a:ext>
                  </a:extLst>
                </p:cNvPr>
                <p:cNvSpPr txBox="1"/>
                <p:nvPr/>
              </p:nvSpPr>
              <p:spPr>
                <a:xfrm>
                  <a:off x="3956382" y="2824580"/>
                  <a:ext cx="787841" cy="3040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D398F61-C78C-46A3-9645-EDAE2BF56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382" y="2824580"/>
                  <a:ext cx="787841" cy="304075"/>
                </a:xfrm>
                <a:prstGeom prst="rect">
                  <a:avLst/>
                </a:prstGeom>
                <a:blipFill>
                  <a:blip r:embed="rId3"/>
                  <a:stretch>
                    <a:fillRect l="-4717" r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0593B29-DE5E-4D5C-AD69-B086780BFD43}"/>
                    </a:ext>
                  </a:extLst>
                </p:cNvPr>
                <p:cNvSpPr txBox="1"/>
                <p:nvPr/>
              </p:nvSpPr>
              <p:spPr>
                <a:xfrm>
                  <a:off x="3991758" y="4183404"/>
                  <a:ext cx="920081" cy="3040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0593B29-DE5E-4D5C-AD69-B086780BF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1758" y="4183404"/>
                  <a:ext cx="920081" cy="304075"/>
                </a:xfrm>
                <a:prstGeom prst="rect">
                  <a:avLst/>
                </a:prstGeom>
                <a:blipFill>
                  <a:blip r:embed="rId4"/>
                  <a:stretch>
                    <a:fillRect l="-3200" t="-2439" r="-1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B0F13C5-BB94-411B-B848-EF454A07F32B}"/>
                    </a:ext>
                  </a:extLst>
                </p:cNvPr>
                <p:cNvSpPr txBox="1"/>
                <p:nvPr/>
              </p:nvSpPr>
              <p:spPr>
                <a:xfrm>
                  <a:off x="4178514" y="5057460"/>
                  <a:ext cx="523127" cy="2987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B0F13C5-BB94-411B-B848-EF454A07F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514" y="5057460"/>
                  <a:ext cx="523127" cy="298707"/>
                </a:xfrm>
                <a:prstGeom prst="rect">
                  <a:avLst/>
                </a:prstGeom>
                <a:blipFill>
                  <a:blip r:embed="rId5"/>
                  <a:stretch>
                    <a:fillRect l="-12857" t="-24390" r="-28571" b="-48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C2DEDEE-F6F7-4B7D-A95D-A03CE8160A0A}"/>
                </a:ext>
              </a:extLst>
            </p:cNvPr>
            <p:cNvSpPr txBox="1"/>
            <p:nvPr/>
          </p:nvSpPr>
          <p:spPr>
            <a:xfrm>
              <a:off x="2302424" y="3144286"/>
              <a:ext cx="544212" cy="410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1: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68EC78-C67C-4425-8A9B-F8840543A4CC}"/>
                </a:ext>
              </a:extLst>
            </p:cNvPr>
            <p:cNvSpPr txBox="1"/>
            <p:nvPr/>
          </p:nvSpPr>
          <p:spPr>
            <a:xfrm>
              <a:off x="2302425" y="3814075"/>
              <a:ext cx="431627" cy="410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2: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D26541D-B7A0-4019-BE4E-297BAB659C44}"/>
                </a:ext>
              </a:extLst>
            </p:cNvPr>
            <p:cNvSpPr txBox="1"/>
            <p:nvPr/>
          </p:nvSpPr>
          <p:spPr>
            <a:xfrm>
              <a:off x="2302425" y="4749685"/>
              <a:ext cx="431626" cy="410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3:</a:t>
              </a:r>
            </a:p>
          </p:txBody>
        </p:sp>
      </p:grp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63103A46-ECEF-4C46-AD91-0581D57F9021}"/>
              </a:ext>
            </a:extLst>
          </p:cNvPr>
          <p:cNvSpPr/>
          <p:nvPr/>
        </p:nvSpPr>
        <p:spPr>
          <a:xfrm>
            <a:off x="4655371" y="3740046"/>
            <a:ext cx="1807973" cy="27116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09D3FE-3BA1-414A-904A-7C517F74CA9B}"/>
              </a:ext>
            </a:extLst>
          </p:cNvPr>
          <p:cNvSpPr txBox="1"/>
          <p:nvPr/>
        </p:nvSpPr>
        <p:spPr>
          <a:xfrm>
            <a:off x="4682818" y="4014894"/>
            <a:ext cx="185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Similar with 1D, but more flexibilities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3B05003-7E36-41F6-A28A-0E5971CA10C2}"/>
              </a:ext>
            </a:extLst>
          </p:cNvPr>
          <p:cNvSpPr txBox="1"/>
          <p:nvPr/>
        </p:nvSpPr>
        <p:spPr>
          <a:xfrm>
            <a:off x="6825025" y="5886536"/>
            <a:ext cx="460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Implementing phase array for </a:t>
            </a:r>
            <a:r>
              <a:rPr lang="en-US" b="1" dirty="0">
                <a:solidFill>
                  <a:srgbClr val="000000"/>
                </a:solidFill>
              </a:rPr>
              <a:t>far field imaging, 3D display, beam forming</a:t>
            </a:r>
            <a:r>
              <a:rPr lang="en-US" dirty="0">
                <a:solidFill>
                  <a:srgbClr val="000000"/>
                </a:solidFill>
              </a:rPr>
              <a:t>, etc.  </a:t>
            </a:r>
          </a:p>
        </p:txBody>
      </p:sp>
    </p:spTree>
    <p:extLst>
      <p:ext uri="{BB962C8B-B14F-4D97-AF65-F5344CB8AC3E}">
        <p14:creationId xmlns:p14="http://schemas.microsoft.com/office/powerpoint/2010/main" val="117258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82F70-0D7F-42F6-BC5F-A4617486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915" y="3483260"/>
            <a:ext cx="2818650" cy="242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054CD-8B03-413D-905D-A147287EC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915" y="956660"/>
            <a:ext cx="2818650" cy="242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AFF211-6413-4B36-8F51-899649C58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875" y="3483260"/>
            <a:ext cx="2818650" cy="242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BBF232-595A-431D-929A-85D085EFB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395" y="3483260"/>
            <a:ext cx="2818650" cy="242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91358-91A5-4B8A-B824-6502592D8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395" y="956660"/>
            <a:ext cx="2818650" cy="242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E74239-F09D-41DB-BC74-245D948ADC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5875" y="917640"/>
            <a:ext cx="2818650" cy="242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378546-CD45-4205-8D12-217CC3CE7315}"/>
              </a:ext>
            </a:extLst>
          </p:cNvPr>
          <p:cNvSpPr txBox="1"/>
          <p:nvPr/>
        </p:nvSpPr>
        <p:spPr>
          <a:xfrm>
            <a:off x="3490280" y="363446"/>
            <a:ext cx="590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 moving dot hologram in a 3-by-3 square lattice</a:t>
            </a:r>
          </a:p>
        </p:txBody>
      </p:sp>
    </p:spTree>
    <p:extLst>
      <p:ext uri="{BB962C8B-B14F-4D97-AF65-F5344CB8AC3E}">
        <p14:creationId xmlns:p14="http://schemas.microsoft.com/office/powerpoint/2010/main" val="293197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4444E6-C73B-4869-B328-0D21E57B7507}"/>
              </a:ext>
            </a:extLst>
          </p:cNvPr>
          <p:cNvGrpSpPr/>
          <p:nvPr/>
        </p:nvGrpSpPr>
        <p:grpSpPr>
          <a:xfrm>
            <a:off x="2761134" y="962626"/>
            <a:ext cx="6669732" cy="3825496"/>
            <a:chOff x="4736797" y="2082800"/>
            <a:chExt cx="6669732" cy="38254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73389C-96B7-4555-8E0D-8A0EBBC47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6797" y="3995548"/>
              <a:ext cx="2223244" cy="19127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5F48D7E-8CB7-4F72-B93A-80F90141F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3285" y="3995548"/>
              <a:ext cx="2223244" cy="191274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D68020-E640-4B76-BB04-126BAFE11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3285" y="2082800"/>
              <a:ext cx="2223244" cy="19127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F237FE-B22E-47ED-93AF-9B8C98FB3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0041" y="3995548"/>
              <a:ext cx="2223244" cy="191274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5A198F6-E8AC-4810-B465-3E6752008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60041" y="2082800"/>
              <a:ext cx="2223244" cy="19127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7B7593-7850-4EDE-A1E4-40C01082D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36797" y="2082800"/>
              <a:ext cx="2223244" cy="1912748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05282781-231E-4316-A2EA-55B66151E504}"/>
              </a:ext>
            </a:extLst>
          </p:cNvPr>
          <p:cNvGrpSpPr/>
          <p:nvPr/>
        </p:nvGrpSpPr>
        <p:grpSpPr>
          <a:xfrm>
            <a:off x="7462664" y="4951984"/>
            <a:ext cx="1406055" cy="1407954"/>
            <a:chOff x="5624143" y="5005568"/>
            <a:chExt cx="1581850" cy="158398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4C88BF-A138-4906-89D0-A51D1CE0498D}"/>
                </a:ext>
              </a:extLst>
            </p:cNvPr>
            <p:cNvSpPr/>
            <p:nvPr/>
          </p:nvSpPr>
          <p:spPr>
            <a:xfrm>
              <a:off x="5624143" y="5005568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4D6B23-D034-4733-AEE1-5AC964BF5BEB}"/>
                </a:ext>
              </a:extLst>
            </p:cNvPr>
            <p:cNvSpPr/>
            <p:nvPr/>
          </p:nvSpPr>
          <p:spPr>
            <a:xfrm>
              <a:off x="5881372" y="50055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FD08D31-F08B-44DB-88FB-4E2280419EF3}"/>
                </a:ext>
              </a:extLst>
            </p:cNvPr>
            <p:cNvSpPr/>
            <p:nvPr/>
          </p:nvSpPr>
          <p:spPr>
            <a:xfrm>
              <a:off x="6138600" y="50055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58000E8-DDC3-430B-9DCC-7CD9E1B2B547}"/>
                </a:ext>
              </a:extLst>
            </p:cNvPr>
            <p:cNvSpPr/>
            <p:nvPr/>
          </p:nvSpPr>
          <p:spPr>
            <a:xfrm>
              <a:off x="5624143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2081774-58C2-4CC7-B6BD-3F661614BE97}"/>
                </a:ext>
              </a:extLst>
            </p:cNvPr>
            <p:cNvSpPr/>
            <p:nvPr/>
          </p:nvSpPr>
          <p:spPr>
            <a:xfrm>
              <a:off x="5881372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122014-E408-4792-B354-A8C8F6CCA668}"/>
                </a:ext>
              </a:extLst>
            </p:cNvPr>
            <p:cNvSpPr/>
            <p:nvPr/>
          </p:nvSpPr>
          <p:spPr>
            <a:xfrm>
              <a:off x="6138600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91C868E-6957-495C-B48A-8F1407F309A0}"/>
                </a:ext>
              </a:extLst>
            </p:cNvPr>
            <p:cNvSpPr/>
            <p:nvPr/>
          </p:nvSpPr>
          <p:spPr>
            <a:xfrm>
              <a:off x="5624143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E2AF-DA45-4151-A57A-185D5C69C87F}"/>
                </a:ext>
              </a:extLst>
            </p:cNvPr>
            <p:cNvSpPr/>
            <p:nvPr/>
          </p:nvSpPr>
          <p:spPr>
            <a:xfrm>
              <a:off x="5881372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3EFE86-79A7-45D3-B7C2-91E942E29A63}"/>
                </a:ext>
              </a:extLst>
            </p:cNvPr>
            <p:cNvSpPr/>
            <p:nvPr/>
          </p:nvSpPr>
          <p:spPr>
            <a:xfrm>
              <a:off x="6138600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40EF8E7-3D72-44F0-8441-DD8CD1CAF805}"/>
                </a:ext>
              </a:extLst>
            </p:cNvPr>
            <p:cNvSpPr/>
            <p:nvPr/>
          </p:nvSpPr>
          <p:spPr>
            <a:xfrm>
              <a:off x="6373027" y="5005568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0AA9960-FBA1-4835-AF2D-DD17940C37B9}"/>
                </a:ext>
              </a:extLst>
            </p:cNvPr>
            <p:cNvSpPr/>
            <p:nvPr/>
          </p:nvSpPr>
          <p:spPr>
            <a:xfrm>
              <a:off x="6630256" y="50055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2E6E42B-9EFE-41B0-AC05-C9EA49E56855}"/>
                </a:ext>
              </a:extLst>
            </p:cNvPr>
            <p:cNvSpPr/>
            <p:nvPr/>
          </p:nvSpPr>
          <p:spPr>
            <a:xfrm>
              <a:off x="6887484" y="50055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FF9B965-BEF7-458D-9124-5B98D64CA349}"/>
                </a:ext>
              </a:extLst>
            </p:cNvPr>
            <p:cNvSpPr/>
            <p:nvPr/>
          </p:nvSpPr>
          <p:spPr>
            <a:xfrm>
              <a:off x="6373027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4E4C731-DE92-44D9-9496-0001D3355385}"/>
                </a:ext>
              </a:extLst>
            </p:cNvPr>
            <p:cNvSpPr/>
            <p:nvPr/>
          </p:nvSpPr>
          <p:spPr>
            <a:xfrm>
              <a:off x="6630256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10B48F-76EA-4523-AE5A-08BE9D509484}"/>
                </a:ext>
              </a:extLst>
            </p:cNvPr>
            <p:cNvSpPr/>
            <p:nvPr/>
          </p:nvSpPr>
          <p:spPr>
            <a:xfrm>
              <a:off x="6887484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ED48CFA-C771-4903-A504-C84B172A7C64}"/>
                </a:ext>
              </a:extLst>
            </p:cNvPr>
            <p:cNvSpPr/>
            <p:nvPr/>
          </p:nvSpPr>
          <p:spPr>
            <a:xfrm>
              <a:off x="6373027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9B90B25-1088-4F7F-BA10-A1D2DB6421F4}"/>
                </a:ext>
              </a:extLst>
            </p:cNvPr>
            <p:cNvSpPr/>
            <p:nvPr/>
          </p:nvSpPr>
          <p:spPr>
            <a:xfrm>
              <a:off x="6630256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12AE870-2A82-4DE4-834E-08EFFD4EBE36}"/>
                </a:ext>
              </a:extLst>
            </p:cNvPr>
            <p:cNvSpPr/>
            <p:nvPr/>
          </p:nvSpPr>
          <p:spPr>
            <a:xfrm>
              <a:off x="6887484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C9CDB2-D33F-4731-9FA1-819B520EC441}"/>
                </a:ext>
              </a:extLst>
            </p:cNvPr>
            <p:cNvSpPr/>
            <p:nvPr/>
          </p:nvSpPr>
          <p:spPr>
            <a:xfrm>
              <a:off x="5630557" y="5762290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034A545-89CE-44F9-8056-BD467BF7050B}"/>
                </a:ext>
              </a:extLst>
            </p:cNvPr>
            <p:cNvSpPr/>
            <p:nvPr/>
          </p:nvSpPr>
          <p:spPr>
            <a:xfrm>
              <a:off x="5887785" y="5762290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00B17F1-AD88-4FEC-8E46-CD40FF522737}"/>
                </a:ext>
              </a:extLst>
            </p:cNvPr>
            <p:cNvSpPr/>
            <p:nvPr/>
          </p:nvSpPr>
          <p:spPr>
            <a:xfrm>
              <a:off x="6145014" y="5762290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AD04CFF-1970-441D-8497-0EF3B681D193}"/>
                </a:ext>
              </a:extLst>
            </p:cNvPr>
            <p:cNvSpPr/>
            <p:nvPr/>
          </p:nvSpPr>
          <p:spPr>
            <a:xfrm>
              <a:off x="5630557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E78B8DF-C356-4B81-8299-04A1A9596F61}"/>
                </a:ext>
              </a:extLst>
            </p:cNvPr>
            <p:cNvSpPr/>
            <p:nvPr/>
          </p:nvSpPr>
          <p:spPr>
            <a:xfrm>
              <a:off x="5887785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E78757F-5F3B-4A5A-8BB7-048AE29A5EAE}"/>
                </a:ext>
              </a:extLst>
            </p:cNvPr>
            <p:cNvSpPr/>
            <p:nvPr/>
          </p:nvSpPr>
          <p:spPr>
            <a:xfrm>
              <a:off x="6145014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999E948-0707-4DE2-8F7E-F382C428C837}"/>
                </a:ext>
              </a:extLst>
            </p:cNvPr>
            <p:cNvSpPr/>
            <p:nvPr/>
          </p:nvSpPr>
          <p:spPr>
            <a:xfrm>
              <a:off x="5630557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B8BC19-8A01-415A-B16C-F336F3FAB726}"/>
                </a:ext>
              </a:extLst>
            </p:cNvPr>
            <p:cNvSpPr/>
            <p:nvPr/>
          </p:nvSpPr>
          <p:spPr>
            <a:xfrm>
              <a:off x="5887785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435C92-4110-43E4-AD95-915E1ABDCEA3}"/>
                </a:ext>
              </a:extLst>
            </p:cNvPr>
            <p:cNvSpPr/>
            <p:nvPr/>
          </p:nvSpPr>
          <p:spPr>
            <a:xfrm>
              <a:off x="6145014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76D158D-556B-475E-B37C-D4866A222825}"/>
                </a:ext>
              </a:extLst>
            </p:cNvPr>
            <p:cNvSpPr/>
            <p:nvPr/>
          </p:nvSpPr>
          <p:spPr>
            <a:xfrm>
              <a:off x="6379441" y="5762290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6B3AAE5-656C-47CF-970C-CBFB180E2FCB}"/>
                </a:ext>
              </a:extLst>
            </p:cNvPr>
            <p:cNvSpPr/>
            <p:nvPr/>
          </p:nvSpPr>
          <p:spPr>
            <a:xfrm>
              <a:off x="6636670" y="5762290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F8CC472-793A-43E9-B2FA-C9012DA65709}"/>
                </a:ext>
              </a:extLst>
            </p:cNvPr>
            <p:cNvSpPr/>
            <p:nvPr/>
          </p:nvSpPr>
          <p:spPr>
            <a:xfrm>
              <a:off x="6893898" y="5762290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B851094-C87A-4925-B59A-7CC9E9E239C0}"/>
                </a:ext>
              </a:extLst>
            </p:cNvPr>
            <p:cNvSpPr/>
            <p:nvPr/>
          </p:nvSpPr>
          <p:spPr>
            <a:xfrm>
              <a:off x="6379441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A8EE3E1-DD10-4536-926B-2E7A4508350C}"/>
                </a:ext>
              </a:extLst>
            </p:cNvPr>
            <p:cNvSpPr/>
            <p:nvPr/>
          </p:nvSpPr>
          <p:spPr>
            <a:xfrm>
              <a:off x="6636670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8CBE282-45B9-4A74-929C-41EA4E0BE008}"/>
                </a:ext>
              </a:extLst>
            </p:cNvPr>
            <p:cNvSpPr/>
            <p:nvPr/>
          </p:nvSpPr>
          <p:spPr>
            <a:xfrm>
              <a:off x="6893898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CCA0739-C6F2-4C0F-87A6-ED80D6CF36AE}"/>
                </a:ext>
              </a:extLst>
            </p:cNvPr>
            <p:cNvSpPr/>
            <p:nvPr/>
          </p:nvSpPr>
          <p:spPr>
            <a:xfrm>
              <a:off x="6379441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03045D8-231F-40E4-B427-7210D3D841FB}"/>
                </a:ext>
              </a:extLst>
            </p:cNvPr>
            <p:cNvSpPr/>
            <p:nvPr/>
          </p:nvSpPr>
          <p:spPr>
            <a:xfrm>
              <a:off x="6636670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FBA1028-9F26-4285-AACB-BFAA21612636}"/>
                </a:ext>
              </a:extLst>
            </p:cNvPr>
            <p:cNvSpPr/>
            <p:nvPr/>
          </p:nvSpPr>
          <p:spPr>
            <a:xfrm>
              <a:off x="6893898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F1255AF-6B08-4E04-B869-1F6F856492B0}"/>
                </a:ext>
              </a:extLst>
            </p:cNvPr>
            <p:cNvSpPr/>
            <p:nvPr/>
          </p:nvSpPr>
          <p:spPr>
            <a:xfrm>
              <a:off x="7118349" y="5005568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BA8A905-703F-4F39-9EAC-70196A231477}"/>
                </a:ext>
              </a:extLst>
            </p:cNvPr>
            <p:cNvSpPr/>
            <p:nvPr/>
          </p:nvSpPr>
          <p:spPr>
            <a:xfrm>
              <a:off x="7118349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290F5DD-3BA4-440C-AD2E-9110F1F88DBC}"/>
                </a:ext>
              </a:extLst>
            </p:cNvPr>
            <p:cNvSpPr/>
            <p:nvPr/>
          </p:nvSpPr>
          <p:spPr>
            <a:xfrm>
              <a:off x="7118349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6389EC8-559F-4025-81A5-465EF8183C3B}"/>
                </a:ext>
              </a:extLst>
            </p:cNvPr>
            <p:cNvSpPr/>
            <p:nvPr/>
          </p:nvSpPr>
          <p:spPr>
            <a:xfrm>
              <a:off x="7124763" y="5762290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14B3ADB-3FF3-415D-BFF2-D670C72CD268}"/>
                </a:ext>
              </a:extLst>
            </p:cNvPr>
            <p:cNvSpPr/>
            <p:nvPr/>
          </p:nvSpPr>
          <p:spPr>
            <a:xfrm>
              <a:off x="7124763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0921D78-79E1-4D7E-BBAD-01F39D926BC9}"/>
                </a:ext>
              </a:extLst>
            </p:cNvPr>
            <p:cNvSpPr/>
            <p:nvPr/>
          </p:nvSpPr>
          <p:spPr>
            <a:xfrm>
              <a:off x="7124763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F49EAF1-C38D-4A8F-B1D6-18D5B63E4F62}"/>
                </a:ext>
              </a:extLst>
            </p:cNvPr>
            <p:cNvSpPr/>
            <p:nvPr/>
          </p:nvSpPr>
          <p:spPr>
            <a:xfrm>
              <a:off x="5624143" y="6508324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9D1378B-8066-4FC5-88CB-44A39CF4B198}"/>
                </a:ext>
              </a:extLst>
            </p:cNvPr>
            <p:cNvSpPr/>
            <p:nvPr/>
          </p:nvSpPr>
          <p:spPr>
            <a:xfrm>
              <a:off x="5881372" y="65083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9F5C9A7-58E4-4443-96B5-6E50A185F76D}"/>
                </a:ext>
              </a:extLst>
            </p:cNvPr>
            <p:cNvSpPr/>
            <p:nvPr/>
          </p:nvSpPr>
          <p:spPr>
            <a:xfrm>
              <a:off x="6138600" y="65083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1D0BC7-5C86-4026-B18C-2B5D9C1991ED}"/>
                </a:ext>
              </a:extLst>
            </p:cNvPr>
            <p:cNvSpPr/>
            <p:nvPr/>
          </p:nvSpPr>
          <p:spPr>
            <a:xfrm>
              <a:off x="6373027" y="6508324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2D1E3F2-05CC-4104-B86D-B3F76ED460B4}"/>
                </a:ext>
              </a:extLst>
            </p:cNvPr>
            <p:cNvSpPr/>
            <p:nvPr/>
          </p:nvSpPr>
          <p:spPr>
            <a:xfrm>
              <a:off x="6630256" y="65083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FAB049-A925-4EA5-9C37-5A13C618D0C7}"/>
                </a:ext>
              </a:extLst>
            </p:cNvPr>
            <p:cNvSpPr/>
            <p:nvPr/>
          </p:nvSpPr>
          <p:spPr>
            <a:xfrm>
              <a:off x="6887484" y="65083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FB0BBDE-582E-47C3-8928-B2F5B9D9722B}"/>
                </a:ext>
              </a:extLst>
            </p:cNvPr>
            <p:cNvSpPr/>
            <p:nvPr/>
          </p:nvSpPr>
          <p:spPr>
            <a:xfrm>
              <a:off x="7118349" y="6508324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B436105-434D-49EB-A7B7-F2ACD656C506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>
              <a:off x="5705373" y="5046183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D7B0598-8D8A-4F5F-AC35-9EF8C54065C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5962602" y="5046183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0FB96EF-980D-4E18-8604-E58690E88287}"/>
                </a:ext>
              </a:extLst>
            </p:cNvPr>
            <p:cNvCxnSpPr>
              <a:cxnSpLocks/>
              <a:stCxn id="15" idx="6"/>
              <a:endCxn id="22" idx="2"/>
            </p:cNvCxnSpPr>
            <p:nvPr/>
          </p:nvCxnSpPr>
          <p:spPr>
            <a:xfrm>
              <a:off x="6219830" y="5046183"/>
              <a:ext cx="153197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6B70928-5C45-43BE-849D-2105D6B0A17E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>
              <a:off x="6454257" y="5046183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2A66942-AA87-4824-ABCF-270ED1C8A68B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>
              <a:off x="6711486" y="5046183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EB121411-0B9C-4A52-930B-F2F57CF4E75B}"/>
                </a:ext>
              </a:extLst>
            </p:cNvPr>
            <p:cNvCxnSpPr>
              <a:cxnSpLocks/>
              <a:stCxn id="24" idx="6"/>
              <a:endCxn id="49" idx="2"/>
            </p:cNvCxnSpPr>
            <p:nvPr/>
          </p:nvCxnSpPr>
          <p:spPr>
            <a:xfrm>
              <a:off x="6968714" y="5046183"/>
              <a:ext cx="14963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EC351AD-7C6B-4EAB-AA15-48C0BB938BA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>
              <a:off x="7158964" y="5086798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68A427B-968B-4FFE-9DEE-9699AA24DC9C}"/>
                </a:ext>
              </a:extLst>
            </p:cNvPr>
            <p:cNvCxnSpPr>
              <a:cxnSpLocks/>
              <a:stCxn id="50" idx="4"/>
              <a:endCxn id="51" idx="0"/>
            </p:cNvCxnSpPr>
            <p:nvPr/>
          </p:nvCxnSpPr>
          <p:spPr>
            <a:xfrm>
              <a:off x="7158964" y="5335476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BEBDB2B-3369-40BD-87A3-25742405B8AA}"/>
                </a:ext>
              </a:extLst>
            </p:cNvPr>
            <p:cNvCxnSpPr>
              <a:cxnSpLocks/>
              <a:stCxn id="51" idx="4"/>
              <a:endCxn id="52" idx="0"/>
            </p:cNvCxnSpPr>
            <p:nvPr/>
          </p:nvCxnSpPr>
          <p:spPr>
            <a:xfrm>
              <a:off x="7158964" y="5584154"/>
              <a:ext cx="6414" cy="178136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D3FDE97-9CAF-4ED0-8BCC-B25FE4A6F4AA}"/>
                </a:ext>
              </a:extLst>
            </p:cNvPr>
            <p:cNvCxnSpPr>
              <a:cxnSpLocks/>
              <a:stCxn id="52" idx="4"/>
              <a:endCxn id="53" idx="0"/>
            </p:cNvCxnSpPr>
            <p:nvPr/>
          </p:nvCxnSpPr>
          <p:spPr>
            <a:xfrm>
              <a:off x="7165378" y="5843520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C1B1A0D-C8D5-4B3C-A594-8ECF04ABF466}"/>
                </a:ext>
              </a:extLst>
            </p:cNvPr>
            <p:cNvCxnSpPr>
              <a:cxnSpLocks/>
              <a:stCxn id="53" idx="4"/>
              <a:endCxn id="54" idx="0"/>
            </p:cNvCxnSpPr>
            <p:nvPr/>
          </p:nvCxnSpPr>
          <p:spPr>
            <a:xfrm>
              <a:off x="7165378" y="6092198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6ED879D-9EAB-4B42-AE29-2908A287D56B}"/>
                </a:ext>
              </a:extLst>
            </p:cNvPr>
            <p:cNvCxnSpPr>
              <a:cxnSpLocks/>
              <a:stCxn id="54" idx="4"/>
              <a:endCxn id="61" idx="0"/>
            </p:cNvCxnSpPr>
            <p:nvPr/>
          </p:nvCxnSpPr>
          <p:spPr>
            <a:xfrm flipH="1">
              <a:off x="7158964" y="6340876"/>
              <a:ext cx="6414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DC8BB5A-0482-42BE-BB82-3D525BAC7DF4}"/>
                </a:ext>
              </a:extLst>
            </p:cNvPr>
            <p:cNvCxnSpPr>
              <a:cxnSpLocks/>
              <a:stCxn id="61" idx="2"/>
              <a:endCxn id="60" idx="6"/>
            </p:cNvCxnSpPr>
            <p:nvPr/>
          </p:nvCxnSpPr>
          <p:spPr>
            <a:xfrm flipH="1">
              <a:off x="6968714" y="6548939"/>
              <a:ext cx="14963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3FC9CFBA-4D84-4C96-841A-DE35932B5856}"/>
                </a:ext>
              </a:extLst>
            </p:cNvPr>
            <p:cNvCxnSpPr>
              <a:cxnSpLocks/>
              <a:stCxn id="60" idx="2"/>
              <a:endCxn id="59" idx="6"/>
            </p:cNvCxnSpPr>
            <p:nvPr/>
          </p:nvCxnSpPr>
          <p:spPr>
            <a:xfrm flipH="1">
              <a:off x="6711486" y="6548939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1629D3E-1173-4276-AE26-3BCB4129E96C}"/>
                </a:ext>
              </a:extLst>
            </p:cNvPr>
            <p:cNvCxnSpPr>
              <a:cxnSpLocks/>
              <a:stCxn id="59" idx="2"/>
              <a:endCxn id="58" idx="6"/>
            </p:cNvCxnSpPr>
            <p:nvPr/>
          </p:nvCxnSpPr>
          <p:spPr>
            <a:xfrm flipH="1">
              <a:off x="6454257" y="6548939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EB36C1F-F3A4-4DC4-9224-A41F65FCED55}"/>
                </a:ext>
              </a:extLst>
            </p:cNvPr>
            <p:cNvCxnSpPr>
              <a:cxnSpLocks/>
              <a:stCxn id="58" idx="2"/>
              <a:endCxn id="57" idx="6"/>
            </p:cNvCxnSpPr>
            <p:nvPr/>
          </p:nvCxnSpPr>
          <p:spPr>
            <a:xfrm flipH="1">
              <a:off x="6219830" y="6548939"/>
              <a:ext cx="153197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64F060E-EC47-4450-AD73-28B1ED8A45FF}"/>
                </a:ext>
              </a:extLst>
            </p:cNvPr>
            <p:cNvCxnSpPr>
              <a:cxnSpLocks/>
              <a:stCxn id="57" idx="2"/>
              <a:endCxn id="56" idx="6"/>
            </p:cNvCxnSpPr>
            <p:nvPr/>
          </p:nvCxnSpPr>
          <p:spPr>
            <a:xfrm flipH="1">
              <a:off x="5962602" y="6548939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A7B29E1-85EB-45AA-9714-1713E627662D}"/>
                </a:ext>
              </a:extLst>
            </p:cNvPr>
            <p:cNvCxnSpPr>
              <a:cxnSpLocks/>
              <a:stCxn id="56" idx="2"/>
              <a:endCxn id="55" idx="6"/>
            </p:cNvCxnSpPr>
            <p:nvPr/>
          </p:nvCxnSpPr>
          <p:spPr>
            <a:xfrm flipH="1">
              <a:off x="5705373" y="6548939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C2C4FDD-1F20-433B-94A1-692807F27493}"/>
                </a:ext>
              </a:extLst>
            </p:cNvPr>
            <p:cNvCxnSpPr>
              <a:cxnSpLocks/>
              <a:stCxn id="55" idx="0"/>
              <a:endCxn id="37" idx="4"/>
            </p:cNvCxnSpPr>
            <p:nvPr/>
          </p:nvCxnSpPr>
          <p:spPr>
            <a:xfrm flipV="1">
              <a:off x="5664758" y="6340876"/>
              <a:ext cx="6414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55FE4EEC-F4E2-408D-8343-3BD5F3BAA881}"/>
                </a:ext>
              </a:extLst>
            </p:cNvPr>
            <p:cNvCxnSpPr>
              <a:cxnSpLocks/>
              <a:stCxn id="37" idx="0"/>
              <a:endCxn id="34" idx="4"/>
            </p:cNvCxnSpPr>
            <p:nvPr/>
          </p:nvCxnSpPr>
          <p:spPr>
            <a:xfrm flipV="1">
              <a:off x="5671172" y="6092198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B3F9BB10-8DA5-4C50-B976-8268A482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1172" y="5843520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0A63E36-EFC4-4337-87A2-DEFE9474E4A6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>
            <a:xfrm>
              <a:off x="5711787" y="5802905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6774ED85-56B4-4ADB-B8BA-5AFDB1E3D3B2}"/>
                </a:ext>
              </a:extLst>
            </p:cNvPr>
            <p:cNvCxnSpPr>
              <a:cxnSpLocks/>
              <a:stCxn id="32" idx="4"/>
              <a:endCxn id="35" idx="0"/>
            </p:cNvCxnSpPr>
            <p:nvPr/>
          </p:nvCxnSpPr>
          <p:spPr>
            <a:xfrm>
              <a:off x="5928400" y="5843520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91107B8-79D3-4E10-BE1D-43DE1E66AEF9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>
              <a:off x="5969015" y="6051583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D3DE197-25F4-42AD-B360-6785EA9B2D34}"/>
                </a:ext>
              </a:extLst>
            </p:cNvPr>
            <p:cNvCxnSpPr>
              <a:cxnSpLocks/>
              <a:stCxn id="36" idx="0"/>
              <a:endCxn id="33" idx="4"/>
            </p:cNvCxnSpPr>
            <p:nvPr/>
          </p:nvCxnSpPr>
          <p:spPr>
            <a:xfrm flipV="1">
              <a:off x="6185629" y="5843520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186E2CB-58DB-4251-B1C7-1A57FE775D07}"/>
                </a:ext>
              </a:extLst>
            </p:cNvPr>
            <p:cNvCxnSpPr>
              <a:cxnSpLocks/>
              <a:stCxn id="33" idx="6"/>
              <a:endCxn id="40" idx="2"/>
            </p:cNvCxnSpPr>
            <p:nvPr/>
          </p:nvCxnSpPr>
          <p:spPr>
            <a:xfrm>
              <a:off x="6226244" y="5802905"/>
              <a:ext cx="153197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818602F-7774-4A4F-B9C9-F60FDA6BD2B0}"/>
                </a:ext>
              </a:extLst>
            </p:cNvPr>
            <p:cNvCxnSpPr>
              <a:cxnSpLocks/>
              <a:stCxn id="40" idx="0"/>
              <a:endCxn id="28" idx="4"/>
            </p:cNvCxnSpPr>
            <p:nvPr/>
          </p:nvCxnSpPr>
          <p:spPr>
            <a:xfrm flipH="1" flipV="1">
              <a:off x="6413642" y="5584154"/>
              <a:ext cx="6414" cy="178136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070A3DB-8E3F-4247-BC3E-95C3E1031878}"/>
                </a:ext>
              </a:extLst>
            </p:cNvPr>
            <p:cNvCxnSpPr>
              <a:cxnSpLocks/>
              <a:stCxn id="28" idx="2"/>
              <a:endCxn id="21" idx="6"/>
            </p:cNvCxnSpPr>
            <p:nvPr/>
          </p:nvCxnSpPr>
          <p:spPr>
            <a:xfrm flipH="1">
              <a:off x="6219830" y="5543539"/>
              <a:ext cx="153197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D08ACD54-09CB-44BB-942E-3441113578DC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962602" y="5543539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CE7184D-F40E-4F4B-9900-37114325A3AD}"/>
                </a:ext>
              </a:extLst>
            </p:cNvPr>
            <p:cNvCxnSpPr>
              <a:cxnSpLocks/>
              <a:stCxn id="20" idx="0"/>
              <a:endCxn id="17" idx="4"/>
            </p:cNvCxnSpPr>
            <p:nvPr/>
          </p:nvCxnSpPr>
          <p:spPr>
            <a:xfrm flipV="1">
              <a:off x="5921987" y="5335476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C2E0507E-F5CD-421D-BEC4-DD3089CEC237}"/>
                </a:ext>
              </a:extLst>
            </p:cNvPr>
            <p:cNvCxnSpPr>
              <a:cxnSpLocks/>
              <a:stCxn id="17" idx="2"/>
              <a:endCxn id="16" idx="6"/>
            </p:cNvCxnSpPr>
            <p:nvPr/>
          </p:nvCxnSpPr>
          <p:spPr>
            <a:xfrm flipH="1">
              <a:off x="5705373" y="5294861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5520A99E-AA26-4E38-B030-EEE48005B53F}"/>
                </a:ext>
              </a:extLst>
            </p:cNvPr>
            <p:cNvCxnSpPr>
              <a:cxnSpLocks/>
              <a:stCxn id="16" idx="0"/>
              <a:endCxn id="13" idx="4"/>
            </p:cNvCxnSpPr>
            <p:nvPr/>
          </p:nvCxnSpPr>
          <p:spPr>
            <a:xfrm flipV="1">
              <a:off x="5664758" y="5086798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A2DD1D6A-F543-48A0-87AD-BC2B9CC72B67}"/>
              </a:ext>
            </a:extLst>
          </p:cNvPr>
          <p:cNvGrpSpPr/>
          <p:nvPr/>
        </p:nvGrpSpPr>
        <p:grpSpPr>
          <a:xfrm>
            <a:off x="5238053" y="4957842"/>
            <a:ext cx="1406055" cy="1405737"/>
            <a:chOff x="3284970" y="4859461"/>
            <a:chExt cx="1406055" cy="1405737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DED11B3-2CF3-4646-9815-F163F3134ADA}"/>
                </a:ext>
              </a:extLst>
            </p:cNvPr>
            <p:cNvSpPr/>
            <p:nvPr/>
          </p:nvSpPr>
          <p:spPr>
            <a:xfrm>
              <a:off x="3284970" y="4859461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83974E3F-44CB-46AE-936C-5A253210DC34}"/>
                </a:ext>
              </a:extLst>
            </p:cNvPr>
            <p:cNvSpPr/>
            <p:nvPr/>
          </p:nvSpPr>
          <p:spPr>
            <a:xfrm>
              <a:off x="3513612" y="4859461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6E9E8FF-9AFD-44C1-8439-22FC8F94E887}"/>
                </a:ext>
              </a:extLst>
            </p:cNvPr>
            <p:cNvSpPr/>
            <p:nvPr/>
          </p:nvSpPr>
          <p:spPr>
            <a:xfrm>
              <a:off x="3742254" y="4859461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74508EF-9DF3-4008-BDA1-FAA33FD1EDB2}"/>
                </a:ext>
              </a:extLst>
            </p:cNvPr>
            <p:cNvSpPr/>
            <p:nvPr/>
          </p:nvSpPr>
          <p:spPr>
            <a:xfrm>
              <a:off x="3284970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C658FF36-EC29-4077-B165-49961AC1BEFF}"/>
                </a:ext>
              </a:extLst>
            </p:cNvPr>
            <p:cNvSpPr/>
            <p:nvPr/>
          </p:nvSpPr>
          <p:spPr>
            <a:xfrm>
              <a:off x="3513612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20F78679-EB5B-423E-8CE6-C029E4BC1EB5}"/>
                </a:ext>
              </a:extLst>
            </p:cNvPr>
            <p:cNvSpPr/>
            <p:nvPr/>
          </p:nvSpPr>
          <p:spPr>
            <a:xfrm>
              <a:off x="3742254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4B03F46-A100-4404-84AC-F2333DEA33F8}"/>
                </a:ext>
              </a:extLst>
            </p:cNvPr>
            <p:cNvSpPr/>
            <p:nvPr/>
          </p:nvSpPr>
          <p:spPr>
            <a:xfrm>
              <a:off x="3284970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8BD912A-D7DA-4E86-B8DF-18F46FF3D1C4}"/>
                </a:ext>
              </a:extLst>
            </p:cNvPr>
            <p:cNvSpPr/>
            <p:nvPr/>
          </p:nvSpPr>
          <p:spPr>
            <a:xfrm>
              <a:off x="3513612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ED6FB8F-16D6-4B9C-9219-EEE387F47335}"/>
                </a:ext>
              </a:extLst>
            </p:cNvPr>
            <p:cNvSpPr/>
            <p:nvPr/>
          </p:nvSpPr>
          <p:spPr>
            <a:xfrm>
              <a:off x="3742254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4E4D5020-4D0D-4790-AEEB-5FC06071C64D}"/>
                </a:ext>
              </a:extLst>
            </p:cNvPr>
            <p:cNvSpPr/>
            <p:nvPr/>
          </p:nvSpPr>
          <p:spPr>
            <a:xfrm>
              <a:off x="3950629" y="4859461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9B33D4CD-A28C-4E98-945B-90709C7A9FD0}"/>
                </a:ext>
              </a:extLst>
            </p:cNvPr>
            <p:cNvSpPr/>
            <p:nvPr/>
          </p:nvSpPr>
          <p:spPr>
            <a:xfrm>
              <a:off x="4179271" y="4859461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FD93B9D5-EFB2-4074-B47C-A61531B9E289}"/>
                </a:ext>
              </a:extLst>
            </p:cNvPr>
            <p:cNvSpPr/>
            <p:nvPr/>
          </p:nvSpPr>
          <p:spPr>
            <a:xfrm>
              <a:off x="4407913" y="4859461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8D6F5C8-49CA-4F2B-AD33-82B25C80B000}"/>
                </a:ext>
              </a:extLst>
            </p:cNvPr>
            <p:cNvSpPr/>
            <p:nvPr/>
          </p:nvSpPr>
          <p:spPr>
            <a:xfrm>
              <a:off x="3950629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30D0297D-7648-4AC3-8F6D-930640F6F1C0}"/>
                </a:ext>
              </a:extLst>
            </p:cNvPr>
            <p:cNvSpPr/>
            <p:nvPr/>
          </p:nvSpPr>
          <p:spPr>
            <a:xfrm>
              <a:off x="4179271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CEC66C22-28F2-4DB1-A895-D1A1A698BCE8}"/>
                </a:ext>
              </a:extLst>
            </p:cNvPr>
            <p:cNvSpPr/>
            <p:nvPr/>
          </p:nvSpPr>
          <p:spPr>
            <a:xfrm>
              <a:off x="4407913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EFB97DF7-E2EB-4ACB-8F9D-4B655024ED8E}"/>
                </a:ext>
              </a:extLst>
            </p:cNvPr>
            <p:cNvSpPr/>
            <p:nvPr/>
          </p:nvSpPr>
          <p:spPr>
            <a:xfrm>
              <a:off x="3950629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A3A6EA4-01B7-4449-9ED8-C3692B30BECE}"/>
                </a:ext>
              </a:extLst>
            </p:cNvPr>
            <p:cNvSpPr/>
            <p:nvPr/>
          </p:nvSpPr>
          <p:spPr>
            <a:xfrm>
              <a:off x="4179271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B77577F3-0436-4A7D-A4B1-238698B0BE6F}"/>
                </a:ext>
              </a:extLst>
            </p:cNvPr>
            <p:cNvSpPr/>
            <p:nvPr/>
          </p:nvSpPr>
          <p:spPr>
            <a:xfrm>
              <a:off x="4407913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2B526A66-F50D-48BD-B1EC-E75519453E93}"/>
                </a:ext>
              </a:extLst>
            </p:cNvPr>
            <p:cNvSpPr/>
            <p:nvPr/>
          </p:nvSpPr>
          <p:spPr>
            <a:xfrm>
              <a:off x="3290671" y="5532087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D35C783-122F-402F-921A-20E76B4BA35E}"/>
                </a:ext>
              </a:extLst>
            </p:cNvPr>
            <p:cNvSpPr/>
            <p:nvPr/>
          </p:nvSpPr>
          <p:spPr>
            <a:xfrm>
              <a:off x="3519313" y="5532087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6E21346E-4B8E-4980-87C3-255E372604BE}"/>
                </a:ext>
              </a:extLst>
            </p:cNvPr>
            <p:cNvSpPr/>
            <p:nvPr/>
          </p:nvSpPr>
          <p:spPr>
            <a:xfrm>
              <a:off x="3747955" y="5532087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D525B36B-4085-4098-89A4-B01A39F526AB}"/>
                </a:ext>
              </a:extLst>
            </p:cNvPr>
            <p:cNvSpPr/>
            <p:nvPr/>
          </p:nvSpPr>
          <p:spPr>
            <a:xfrm>
              <a:off x="3290671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F61DA996-7483-46FC-944B-A4745850B886}"/>
                </a:ext>
              </a:extLst>
            </p:cNvPr>
            <p:cNvSpPr/>
            <p:nvPr/>
          </p:nvSpPr>
          <p:spPr>
            <a:xfrm>
              <a:off x="3519313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35A50CB-B9B4-426F-86CE-4273F05DC08F}"/>
                </a:ext>
              </a:extLst>
            </p:cNvPr>
            <p:cNvSpPr/>
            <p:nvPr/>
          </p:nvSpPr>
          <p:spPr>
            <a:xfrm>
              <a:off x="3747955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F736BAD-AB97-47D3-A2F3-5F9E404CE123}"/>
                </a:ext>
              </a:extLst>
            </p:cNvPr>
            <p:cNvSpPr/>
            <p:nvPr/>
          </p:nvSpPr>
          <p:spPr>
            <a:xfrm>
              <a:off x="3290671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C3BD64DE-8160-4DAC-82FD-D7363004A494}"/>
                </a:ext>
              </a:extLst>
            </p:cNvPr>
            <p:cNvSpPr/>
            <p:nvPr/>
          </p:nvSpPr>
          <p:spPr>
            <a:xfrm>
              <a:off x="3519313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2EF0D801-D167-4186-BE01-33A68F7DB97C}"/>
                </a:ext>
              </a:extLst>
            </p:cNvPr>
            <p:cNvSpPr/>
            <p:nvPr/>
          </p:nvSpPr>
          <p:spPr>
            <a:xfrm>
              <a:off x="3747955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01D947E4-D027-48E8-98CA-7D93ABA743D0}"/>
                </a:ext>
              </a:extLst>
            </p:cNvPr>
            <p:cNvSpPr/>
            <p:nvPr/>
          </p:nvSpPr>
          <p:spPr>
            <a:xfrm>
              <a:off x="3956330" y="5532087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4E4BABA6-C628-4F91-BCFA-0CB774F59CEC}"/>
                </a:ext>
              </a:extLst>
            </p:cNvPr>
            <p:cNvSpPr/>
            <p:nvPr/>
          </p:nvSpPr>
          <p:spPr>
            <a:xfrm>
              <a:off x="4184972" y="5532087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E36A2779-6020-4BB8-AA39-0E6A275507E4}"/>
                </a:ext>
              </a:extLst>
            </p:cNvPr>
            <p:cNvSpPr/>
            <p:nvPr/>
          </p:nvSpPr>
          <p:spPr>
            <a:xfrm>
              <a:off x="4413614" y="5532087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5ACB7BB6-38D8-44CB-8959-6C5ECEC6F815}"/>
                </a:ext>
              </a:extLst>
            </p:cNvPr>
            <p:cNvSpPr/>
            <p:nvPr/>
          </p:nvSpPr>
          <p:spPr>
            <a:xfrm>
              <a:off x="3956330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84E1A30-C547-4EE6-AE6F-707D4397E982}"/>
                </a:ext>
              </a:extLst>
            </p:cNvPr>
            <p:cNvSpPr/>
            <p:nvPr/>
          </p:nvSpPr>
          <p:spPr>
            <a:xfrm>
              <a:off x="4184972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83ED8259-1D6A-416A-A72D-7157B088B097}"/>
                </a:ext>
              </a:extLst>
            </p:cNvPr>
            <p:cNvSpPr/>
            <p:nvPr/>
          </p:nvSpPr>
          <p:spPr>
            <a:xfrm>
              <a:off x="4413614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37D7F4E1-97BC-4751-B4C6-EB2843BF10BB}"/>
                </a:ext>
              </a:extLst>
            </p:cNvPr>
            <p:cNvSpPr/>
            <p:nvPr/>
          </p:nvSpPr>
          <p:spPr>
            <a:xfrm>
              <a:off x="3956330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CC324A43-157D-4D5E-9E5F-EFB8F1671B82}"/>
                </a:ext>
              </a:extLst>
            </p:cNvPr>
            <p:cNvSpPr/>
            <p:nvPr/>
          </p:nvSpPr>
          <p:spPr>
            <a:xfrm>
              <a:off x="4184972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EF96FB55-DC02-4786-A31F-E3882B2B3EA8}"/>
                </a:ext>
              </a:extLst>
            </p:cNvPr>
            <p:cNvSpPr/>
            <p:nvPr/>
          </p:nvSpPr>
          <p:spPr>
            <a:xfrm>
              <a:off x="4413614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7D084E58-C2B9-4811-BF26-6028F5BC8942}"/>
                </a:ext>
              </a:extLst>
            </p:cNvPr>
            <p:cNvSpPr/>
            <p:nvPr/>
          </p:nvSpPr>
          <p:spPr>
            <a:xfrm>
              <a:off x="4613121" y="4859461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47B9F4B0-7875-476E-889E-79677F87C3CF}"/>
                </a:ext>
              </a:extLst>
            </p:cNvPr>
            <p:cNvSpPr/>
            <p:nvPr/>
          </p:nvSpPr>
          <p:spPr>
            <a:xfrm>
              <a:off x="4613121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67B6BEB4-3402-4C81-B7EF-E98676E192F8}"/>
                </a:ext>
              </a:extLst>
            </p:cNvPr>
            <p:cNvSpPr/>
            <p:nvPr/>
          </p:nvSpPr>
          <p:spPr>
            <a:xfrm>
              <a:off x="4613121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D6F087D1-6FF2-4B70-A1E5-690769BC8D1F}"/>
                </a:ext>
              </a:extLst>
            </p:cNvPr>
            <p:cNvSpPr/>
            <p:nvPr/>
          </p:nvSpPr>
          <p:spPr>
            <a:xfrm>
              <a:off x="4618822" y="5532087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5FE256B9-4B30-4967-BC3A-A068A035F577}"/>
                </a:ext>
              </a:extLst>
            </p:cNvPr>
            <p:cNvSpPr/>
            <p:nvPr/>
          </p:nvSpPr>
          <p:spPr>
            <a:xfrm>
              <a:off x="4618822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4A6494F-D11A-4928-8CF4-C70CF3FDB03E}"/>
                </a:ext>
              </a:extLst>
            </p:cNvPr>
            <p:cNvSpPr/>
            <p:nvPr/>
          </p:nvSpPr>
          <p:spPr>
            <a:xfrm>
              <a:off x="4618822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06F42DC9-0E80-4F3D-A606-A90A519CDC96}"/>
                </a:ext>
              </a:extLst>
            </p:cNvPr>
            <p:cNvSpPr/>
            <p:nvPr/>
          </p:nvSpPr>
          <p:spPr>
            <a:xfrm>
              <a:off x="3287531" y="6192995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92F1B224-CD25-459A-8BC9-2AA5678D2E9E}"/>
                </a:ext>
              </a:extLst>
            </p:cNvPr>
            <p:cNvSpPr/>
            <p:nvPr/>
          </p:nvSpPr>
          <p:spPr>
            <a:xfrm>
              <a:off x="3516173" y="619299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99D3F340-5CF9-483F-A90C-B7FA72C54150}"/>
                </a:ext>
              </a:extLst>
            </p:cNvPr>
            <p:cNvSpPr/>
            <p:nvPr/>
          </p:nvSpPr>
          <p:spPr>
            <a:xfrm>
              <a:off x="3744815" y="619299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00B0ED38-6662-442F-A9F9-05875597EDF2}"/>
                </a:ext>
              </a:extLst>
            </p:cNvPr>
            <p:cNvSpPr/>
            <p:nvPr/>
          </p:nvSpPr>
          <p:spPr>
            <a:xfrm>
              <a:off x="3953190" y="6192995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3C133918-693B-4964-95EE-65FDBED7E441}"/>
                </a:ext>
              </a:extLst>
            </p:cNvPr>
            <p:cNvSpPr/>
            <p:nvPr/>
          </p:nvSpPr>
          <p:spPr>
            <a:xfrm>
              <a:off x="4181832" y="619299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A3C3E33-4F7B-4E22-A9D5-B97A2717B89A}"/>
                </a:ext>
              </a:extLst>
            </p:cNvPr>
            <p:cNvSpPr/>
            <p:nvPr/>
          </p:nvSpPr>
          <p:spPr>
            <a:xfrm>
              <a:off x="4410474" y="619299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145B8E5-0C86-440C-8138-5BE5D12A50EA}"/>
                </a:ext>
              </a:extLst>
            </p:cNvPr>
            <p:cNvSpPr/>
            <p:nvPr/>
          </p:nvSpPr>
          <p:spPr>
            <a:xfrm>
              <a:off x="4615682" y="6192995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8C70C1E8-EC43-42B7-B2B8-B8D99537D9B3}"/>
                </a:ext>
              </a:extLst>
            </p:cNvPr>
            <p:cNvCxnSpPr>
              <a:cxnSpLocks/>
              <a:stCxn id="187" idx="6"/>
              <a:endCxn id="188" idx="2"/>
            </p:cNvCxnSpPr>
            <p:nvPr/>
          </p:nvCxnSpPr>
          <p:spPr>
            <a:xfrm>
              <a:off x="3357173" y="4895562"/>
              <a:ext cx="156440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98BA6BF9-14DF-46C8-9557-870DA93DBF6E}"/>
                </a:ext>
              </a:extLst>
            </p:cNvPr>
            <p:cNvCxnSpPr>
              <a:cxnSpLocks/>
              <a:stCxn id="188" idx="4"/>
              <a:endCxn id="191" idx="0"/>
            </p:cNvCxnSpPr>
            <p:nvPr/>
          </p:nvCxnSpPr>
          <p:spPr>
            <a:xfrm>
              <a:off x="3549714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199B616F-3343-492E-9159-B0F90E8DDAF7}"/>
                </a:ext>
              </a:extLst>
            </p:cNvPr>
            <p:cNvCxnSpPr>
              <a:cxnSpLocks/>
              <a:stCxn id="189" idx="6"/>
              <a:endCxn id="196" idx="2"/>
            </p:cNvCxnSpPr>
            <p:nvPr/>
          </p:nvCxnSpPr>
          <p:spPr>
            <a:xfrm>
              <a:off x="3814457" y="4895562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D23F9883-5649-499F-B839-590210730E19}"/>
                </a:ext>
              </a:extLst>
            </p:cNvPr>
            <p:cNvCxnSpPr>
              <a:cxnSpLocks/>
              <a:stCxn id="191" idx="6"/>
              <a:endCxn id="192" idx="2"/>
            </p:cNvCxnSpPr>
            <p:nvPr/>
          </p:nvCxnSpPr>
          <p:spPr>
            <a:xfrm>
              <a:off x="3585815" y="5116605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4E0CCDB7-8DF2-4145-9815-815C2B7884E1}"/>
                </a:ext>
              </a:extLst>
            </p:cNvPr>
            <p:cNvCxnSpPr>
              <a:cxnSpLocks/>
              <a:stCxn id="192" idx="0"/>
              <a:endCxn id="189" idx="4"/>
            </p:cNvCxnSpPr>
            <p:nvPr/>
          </p:nvCxnSpPr>
          <p:spPr>
            <a:xfrm flipV="1">
              <a:off x="3778356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1D4E9690-ED97-4733-8F5B-9D82E9EDAD27}"/>
                </a:ext>
              </a:extLst>
            </p:cNvPr>
            <p:cNvCxnSpPr>
              <a:cxnSpLocks/>
              <a:stCxn id="196" idx="6"/>
              <a:endCxn id="197" idx="2"/>
            </p:cNvCxnSpPr>
            <p:nvPr/>
          </p:nvCxnSpPr>
          <p:spPr>
            <a:xfrm>
              <a:off x="4022832" y="4895563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D2A9EEB4-DC73-40FF-9A92-B9BE3144B489}"/>
                </a:ext>
              </a:extLst>
            </p:cNvPr>
            <p:cNvCxnSpPr>
              <a:cxnSpLocks/>
              <a:stCxn id="197" idx="4"/>
              <a:endCxn id="200" idx="0"/>
            </p:cNvCxnSpPr>
            <p:nvPr/>
          </p:nvCxnSpPr>
          <p:spPr>
            <a:xfrm>
              <a:off x="4215373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A268FB95-630E-4112-B9D4-5A8BF932A6DE}"/>
                </a:ext>
              </a:extLst>
            </p:cNvPr>
            <p:cNvCxnSpPr>
              <a:cxnSpLocks/>
              <a:stCxn id="200" idx="6"/>
              <a:endCxn id="201" idx="2"/>
            </p:cNvCxnSpPr>
            <p:nvPr/>
          </p:nvCxnSpPr>
          <p:spPr>
            <a:xfrm>
              <a:off x="4251474" y="5116605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EBDA664D-6D71-4E62-AC41-EAD15535010D}"/>
                </a:ext>
              </a:extLst>
            </p:cNvPr>
            <p:cNvCxnSpPr>
              <a:cxnSpLocks/>
              <a:stCxn id="201" idx="0"/>
              <a:endCxn id="198" idx="4"/>
            </p:cNvCxnSpPr>
            <p:nvPr/>
          </p:nvCxnSpPr>
          <p:spPr>
            <a:xfrm flipV="1">
              <a:off x="4444015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6962E5EA-4218-49CD-9431-0BDCEE3C9B17}"/>
                </a:ext>
              </a:extLst>
            </p:cNvPr>
            <p:cNvCxnSpPr>
              <a:cxnSpLocks/>
              <a:stCxn id="198" idx="6"/>
              <a:endCxn id="223" idx="2"/>
            </p:cNvCxnSpPr>
            <p:nvPr/>
          </p:nvCxnSpPr>
          <p:spPr>
            <a:xfrm>
              <a:off x="4480116" y="4895563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404FA8C9-52D2-460D-9668-4089E7C1A39D}"/>
                </a:ext>
              </a:extLst>
            </p:cNvPr>
            <p:cNvCxnSpPr>
              <a:cxnSpLocks/>
              <a:stCxn id="223" idx="4"/>
              <a:endCxn id="224" idx="0"/>
            </p:cNvCxnSpPr>
            <p:nvPr/>
          </p:nvCxnSpPr>
          <p:spPr>
            <a:xfrm>
              <a:off x="4649223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3CBC6349-4A66-4A63-9FFB-286D7446D94D}"/>
                </a:ext>
              </a:extLst>
            </p:cNvPr>
            <p:cNvCxnSpPr>
              <a:cxnSpLocks/>
              <a:stCxn id="224" idx="4"/>
              <a:endCxn id="225" idx="0"/>
            </p:cNvCxnSpPr>
            <p:nvPr/>
          </p:nvCxnSpPr>
          <p:spPr>
            <a:xfrm>
              <a:off x="4649223" y="5152706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15854E5E-7067-4C6F-A937-D9D81A603FFA}"/>
                </a:ext>
              </a:extLst>
            </p:cNvPr>
            <p:cNvCxnSpPr>
              <a:cxnSpLocks/>
              <a:endCxn id="226" idx="0"/>
            </p:cNvCxnSpPr>
            <p:nvPr/>
          </p:nvCxnSpPr>
          <p:spPr>
            <a:xfrm>
              <a:off x="4654811" y="5373748"/>
              <a:ext cx="113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94CAE8B9-DCC0-49B8-80D3-D637F1D9D76C}"/>
                </a:ext>
              </a:extLst>
            </p:cNvPr>
            <p:cNvCxnSpPr>
              <a:cxnSpLocks/>
              <a:stCxn id="226" idx="2"/>
              <a:endCxn id="216" idx="6"/>
            </p:cNvCxnSpPr>
            <p:nvPr/>
          </p:nvCxnSpPr>
          <p:spPr>
            <a:xfrm flipH="1">
              <a:off x="4485817" y="5568189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3C930B2E-C1B2-406F-8EAF-93A0927CF8AA}"/>
                </a:ext>
              </a:extLst>
            </p:cNvPr>
            <p:cNvCxnSpPr>
              <a:cxnSpLocks/>
              <a:stCxn id="216" idx="2"/>
              <a:endCxn id="215" idx="6"/>
            </p:cNvCxnSpPr>
            <p:nvPr/>
          </p:nvCxnSpPr>
          <p:spPr>
            <a:xfrm flipH="1">
              <a:off x="4257175" y="5568189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80FF6883-EA6C-47E4-BEA5-3BE461AC00F6}"/>
                </a:ext>
              </a:extLst>
            </p:cNvPr>
            <p:cNvCxnSpPr>
              <a:cxnSpLocks/>
              <a:stCxn id="215" idx="2"/>
              <a:endCxn id="214" idx="6"/>
            </p:cNvCxnSpPr>
            <p:nvPr/>
          </p:nvCxnSpPr>
          <p:spPr>
            <a:xfrm flipH="1">
              <a:off x="4028533" y="5568189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FFAE9C92-5F1E-43FF-A29F-2F5FD51DFF47}"/>
                </a:ext>
              </a:extLst>
            </p:cNvPr>
            <p:cNvCxnSpPr>
              <a:cxnSpLocks/>
              <a:stCxn id="214" idx="2"/>
              <a:endCxn id="207" idx="6"/>
            </p:cNvCxnSpPr>
            <p:nvPr/>
          </p:nvCxnSpPr>
          <p:spPr>
            <a:xfrm flipH="1">
              <a:off x="3820158" y="5568189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52106D36-E0A3-4400-A404-364E5453D06F}"/>
                </a:ext>
              </a:extLst>
            </p:cNvPr>
            <p:cNvCxnSpPr>
              <a:cxnSpLocks/>
              <a:stCxn id="207" idx="4"/>
              <a:endCxn id="210" idx="0"/>
            </p:cNvCxnSpPr>
            <p:nvPr/>
          </p:nvCxnSpPr>
          <p:spPr>
            <a:xfrm>
              <a:off x="3784057" y="5604290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5C39BF8B-80C9-4783-AD38-C74F2C1F5615}"/>
                </a:ext>
              </a:extLst>
            </p:cNvPr>
            <p:cNvCxnSpPr>
              <a:cxnSpLocks/>
              <a:stCxn id="210" idx="6"/>
              <a:endCxn id="217" idx="2"/>
            </p:cNvCxnSpPr>
            <p:nvPr/>
          </p:nvCxnSpPr>
          <p:spPr>
            <a:xfrm>
              <a:off x="3820158" y="5789231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47AAB0D-241E-4B96-B915-ADF2112FE5C8}"/>
                </a:ext>
              </a:extLst>
            </p:cNvPr>
            <p:cNvCxnSpPr>
              <a:cxnSpLocks/>
              <a:stCxn id="217" idx="6"/>
              <a:endCxn id="218" idx="2"/>
            </p:cNvCxnSpPr>
            <p:nvPr/>
          </p:nvCxnSpPr>
          <p:spPr>
            <a:xfrm>
              <a:off x="4028533" y="578923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172F074B-B1F9-4914-A29D-B6BA7D21BFF4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4257175" y="578923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82005001-913E-4B81-BF68-4C142777CDFA}"/>
                </a:ext>
              </a:extLst>
            </p:cNvPr>
            <p:cNvCxnSpPr>
              <a:cxnSpLocks/>
              <a:stCxn id="219" idx="6"/>
              <a:endCxn id="227" idx="2"/>
            </p:cNvCxnSpPr>
            <p:nvPr/>
          </p:nvCxnSpPr>
          <p:spPr>
            <a:xfrm>
              <a:off x="4485817" y="5789231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230F0758-E8D8-43C3-918F-1BE070A0FB1A}"/>
                </a:ext>
              </a:extLst>
            </p:cNvPr>
            <p:cNvCxnSpPr>
              <a:cxnSpLocks/>
              <a:stCxn id="227" idx="4"/>
              <a:endCxn id="228" idx="0"/>
            </p:cNvCxnSpPr>
            <p:nvPr/>
          </p:nvCxnSpPr>
          <p:spPr>
            <a:xfrm>
              <a:off x="4654924" y="5825332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BA36330D-884C-43BA-A9A3-4C00D7DCB68C}"/>
                </a:ext>
              </a:extLst>
            </p:cNvPr>
            <p:cNvCxnSpPr>
              <a:cxnSpLocks/>
              <a:stCxn id="228" idx="4"/>
              <a:endCxn id="235" idx="0"/>
            </p:cNvCxnSpPr>
            <p:nvPr/>
          </p:nvCxnSpPr>
          <p:spPr>
            <a:xfrm flipH="1">
              <a:off x="4651784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3B4F1A3C-987E-4FE6-B14B-525F8ECDC897}"/>
                </a:ext>
              </a:extLst>
            </p:cNvPr>
            <p:cNvCxnSpPr>
              <a:cxnSpLocks/>
              <a:stCxn id="235" idx="2"/>
              <a:endCxn id="234" idx="6"/>
            </p:cNvCxnSpPr>
            <p:nvPr/>
          </p:nvCxnSpPr>
          <p:spPr>
            <a:xfrm flipH="1">
              <a:off x="4482677" y="6229097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8F33AABF-7FFC-452B-9FA7-F2933F03E557}"/>
                </a:ext>
              </a:extLst>
            </p:cNvPr>
            <p:cNvCxnSpPr>
              <a:cxnSpLocks/>
              <a:stCxn id="234" idx="0"/>
              <a:endCxn id="222" idx="4"/>
            </p:cNvCxnSpPr>
            <p:nvPr/>
          </p:nvCxnSpPr>
          <p:spPr>
            <a:xfrm flipV="1">
              <a:off x="4446576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5" name="Straight Arrow Connector 344">
              <a:extLst>
                <a:ext uri="{FF2B5EF4-FFF2-40B4-BE49-F238E27FC236}">
                  <a16:creationId xmlns:a16="http://schemas.microsoft.com/office/drawing/2014/main" id="{C7191759-CBA8-4828-821F-1B987B35B63D}"/>
                </a:ext>
              </a:extLst>
            </p:cNvPr>
            <p:cNvCxnSpPr>
              <a:cxnSpLocks/>
              <a:stCxn id="222" idx="2"/>
              <a:endCxn id="221" idx="6"/>
            </p:cNvCxnSpPr>
            <p:nvPr/>
          </p:nvCxnSpPr>
          <p:spPr>
            <a:xfrm flipH="1">
              <a:off x="4257175" y="601027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CBB58D0A-FD5C-4827-B1D7-88F1FD84B0B9}"/>
                </a:ext>
              </a:extLst>
            </p:cNvPr>
            <p:cNvCxnSpPr>
              <a:cxnSpLocks/>
              <a:stCxn id="221" idx="4"/>
              <a:endCxn id="233" idx="0"/>
            </p:cNvCxnSpPr>
            <p:nvPr/>
          </p:nvCxnSpPr>
          <p:spPr>
            <a:xfrm flipH="1">
              <a:off x="4217934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C2ADC67C-890C-4641-8425-BAFF08CA7A1C}"/>
                </a:ext>
              </a:extLst>
            </p:cNvPr>
            <p:cNvCxnSpPr>
              <a:cxnSpLocks/>
              <a:stCxn id="233" idx="2"/>
              <a:endCxn id="232" idx="6"/>
            </p:cNvCxnSpPr>
            <p:nvPr/>
          </p:nvCxnSpPr>
          <p:spPr>
            <a:xfrm flipH="1">
              <a:off x="4025393" y="6229097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168C2517-46D6-43F2-A0B1-5ABD21E7E08D}"/>
                </a:ext>
              </a:extLst>
            </p:cNvPr>
            <p:cNvCxnSpPr>
              <a:cxnSpLocks/>
              <a:stCxn id="232" idx="0"/>
              <a:endCxn id="220" idx="4"/>
            </p:cNvCxnSpPr>
            <p:nvPr/>
          </p:nvCxnSpPr>
          <p:spPr>
            <a:xfrm flipV="1">
              <a:off x="3989292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CF239006-6E20-47FD-9824-50E2931C339D}"/>
                </a:ext>
              </a:extLst>
            </p:cNvPr>
            <p:cNvCxnSpPr>
              <a:cxnSpLocks/>
              <a:stCxn id="220" idx="2"/>
              <a:endCxn id="213" idx="6"/>
            </p:cNvCxnSpPr>
            <p:nvPr/>
          </p:nvCxnSpPr>
          <p:spPr>
            <a:xfrm flipH="1">
              <a:off x="3820158" y="6010272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F4D6B146-B25B-4319-89FF-63359875020C}"/>
                </a:ext>
              </a:extLst>
            </p:cNvPr>
            <p:cNvCxnSpPr>
              <a:cxnSpLocks/>
              <a:stCxn id="213" idx="2"/>
              <a:endCxn id="212" idx="6"/>
            </p:cNvCxnSpPr>
            <p:nvPr/>
          </p:nvCxnSpPr>
          <p:spPr>
            <a:xfrm flipH="1">
              <a:off x="3591516" y="601027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CA949576-D464-4215-985D-7183E478C7EF}"/>
                </a:ext>
              </a:extLst>
            </p:cNvPr>
            <p:cNvCxnSpPr>
              <a:cxnSpLocks/>
              <a:stCxn id="212" idx="4"/>
              <a:endCxn id="230" idx="0"/>
            </p:cNvCxnSpPr>
            <p:nvPr/>
          </p:nvCxnSpPr>
          <p:spPr>
            <a:xfrm flipH="1">
              <a:off x="3552275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6879E7CE-38A9-4416-8889-0D4869B53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173" y="6232653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E92312F3-EA07-4ADD-AB99-97480AF56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010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348C04ED-D9A6-4E72-A3B8-6F0848014A0D}"/>
                </a:ext>
              </a:extLst>
            </p:cNvPr>
            <p:cNvCxnSpPr>
              <a:cxnSpLocks/>
              <a:stCxn id="211" idx="0"/>
              <a:endCxn id="208" idx="4"/>
            </p:cNvCxnSpPr>
            <p:nvPr/>
          </p:nvCxnSpPr>
          <p:spPr>
            <a:xfrm flipV="1">
              <a:off x="3326773" y="5825332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9B841248-AFD9-47FD-B069-05A2CB5B80D0}"/>
                </a:ext>
              </a:extLst>
            </p:cNvPr>
            <p:cNvCxnSpPr>
              <a:cxnSpLocks/>
              <a:stCxn id="208" idx="6"/>
              <a:endCxn id="209" idx="2"/>
            </p:cNvCxnSpPr>
            <p:nvPr/>
          </p:nvCxnSpPr>
          <p:spPr>
            <a:xfrm>
              <a:off x="3362874" y="578923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76D2A04C-3BFA-4E65-B727-6442B173297A}"/>
                </a:ext>
              </a:extLst>
            </p:cNvPr>
            <p:cNvCxnSpPr>
              <a:cxnSpLocks/>
              <a:stCxn id="209" idx="0"/>
              <a:endCxn id="206" idx="4"/>
            </p:cNvCxnSpPr>
            <p:nvPr/>
          </p:nvCxnSpPr>
          <p:spPr>
            <a:xfrm flipV="1">
              <a:off x="3555415" y="5604290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702241C2-7FAB-4012-AD1D-94C28CEFD159}"/>
                </a:ext>
              </a:extLst>
            </p:cNvPr>
            <p:cNvCxnSpPr>
              <a:cxnSpLocks/>
              <a:stCxn id="206" idx="2"/>
              <a:endCxn id="205" idx="6"/>
            </p:cNvCxnSpPr>
            <p:nvPr/>
          </p:nvCxnSpPr>
          <p:spPr>
            <a:xfrm flipH="1">
              <a:off x="3362874" y="5568189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425FF3D1-89C1-4FAE-B485-F6DCCE74805C}"/>
                </a:ext>
              </a:extLst>
            </p:cNvPr>
            <p:cNvCxnSpPr>
              <a:cxnSpLocks/>
              <a:stCxn id="205" idx="0"/>
              <a:endCxn id="193" idx="4"/>
            </p:cNvCxnSpPr>
            <p:nvPr/>
          </p:nvCxnSpPr>
          <p:spPr>
            <a:xfrm flipH="1" flipV="1">
              <a:off x="3321072" y="5373748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0" name="Straight Arrow Connector 389">
              <a:extLst>
                <a:ext uri="{FF2B5EF4-FFF2-40B4-BE49-F238E27FC236}">
                  <a16:creationId xmlns:a16="http://schemas.microsoft.com/office/drawing/2014/main" id="{4B5BA8D4-439D-4ABA-97C0-8D0337D3F996}"/>
                </a:ext>
              </a:extLst>
            </p:cNvPr>
            <p:cNvCxnSpPr>
              <a:cxnSpLocks/>
              <a:stCxn id="193" idx="0"/>
              <a:endCxn id="190" idx="4"/>
            </p:cNvCxnSpPr>
            <p:nvPr/>
          </p:nvCxnSpPr>
          <p:spPr>
            <a:xfrm flipV="1">
              <a:off x="3321072" y="5152706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6AAD7A83-61E5-4808-A7A3-7D2738B56FD6}"/>
                </a:ext>
              </a:extLst>
            </p:cNvPr>
            <p:cNvCxnSpPr>
              <a:cxnSpLocks/>
              <a:stCxn id="190" idx="0"/>
              <a:endCxn id="187" idx="4"/>
            </p:cNvCxnSpPr>
            <p:nvPr/>
          </p:nvCxnSpPr>
          <p:spPr>
            <a:xfrm flipV="1">
              <a:off x="3321072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943D7099-B74B-41D7-9356-54D9EEC8C8CA}"/>
              </a:ext>
            </a:extLst>
          </p:cNvPr>
          <p:cNvGrpSpPr/>
          <p:nvPr/>
        </p:nvGrpSpPr>
        <p:grpSpPr>
          <a:xfrm>
            <a:off x="3018802" y="5020800"/>
            <a:ext cx="1406055" cy="1405737"/>
            <a:chOff x="1074011" y="5000480"/>
            <a:chExt cx="1406055" cy="1405737"/>
          </a:xfrm>
        </p:grpSpPr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DB9339DE-5269-4D86-A104-590755249F14}"/>
                </a:ext>
              </a:extLst>
            </p:cNvPr>
            <p:cNvSpPr/>
            <p:nvPr/>
          </p:nvSpPr>
          <p:spPr>
            <a:xfrm>
              <a:off x="1074011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2F8CBD1B-58CA-48B3-B29C-5D152D637F6C}"/>
                </a:ext>
              </a:extLst>
            </p:cNvPr>
            <p:cNvSpPr/>
            <p:nvPr/>
          </p:nvSpPr>
          <p:spPr>
            <a:xfrm>
              <a:off x="1302653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EDB97AD-8D11-4B96-AA52-3DAA02C42E52}"/>
                </a:ext>
              </a:extLst>
            </p:cNvPr>
            <p:cNvSpPr/>
            <p:nvPr/>
          </p:nvSpPr>
          <p:spPr>
            <a:xfrm>
              <a:off x="1531295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8B15DCDA-45AB-424A-87E8-F51B004D9005}"/>
                </a:ext>
              </a:extLst>
            </p:cNvPr>
            <p:cNvSpPr/>
            <p:nvPr/>
          </p:nvSpPr>
          <p:spPr>
            <a:xfrm>
              <a:off x="1074011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F300B761-C8C9-4C45-8863-3210D6B9DC71}"/>
                </a:ext>
              </a:extLst>
            </p:cNvPr>
            <p:cNvSpPr/>
            <p:nvPr/>
          </p:nvSpPr>
          <p:spPr>
            <a:xfrm>
              <a:off x="1302653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25B189E6-2FBE-490B-A9B4-AB9A597C4FF5}"/>
                </a:ext>
              </a:extLst>
            </p:cNvPr>
            <p:cNvSpPr/>
            <p:nvPr/>
          </p:nvSpPr>
          <p:spPr>
            <a:xfrm>
              <a:off x="1531295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C783CC1C-34BE-4320-8C40-D0FADEB4D63B}"/>
                </a:ext>
              </a:extLst>
            </p:cNvPr>
            <p:cNvSpPr/>
            <p:nvPr/>
          </p:nvSpPr>
          <p:spPr>
            <a:xfrm>
              <a:off x="1074011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996252F8-6BA1-4965-8620-8B8693A9BC05}"/>
                </a:ext>
              </a:extLst>
            </p:cNvPr>
            <p:cNvSpPr/>
            <p:nvPr/>
          </p:nvSpPr>
          <p:spPr>
            <a:xfrm>
              <a:off x="1302653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6B2A2DA0-37F7-457F-BAEF-425EC20A47C5}"/>
                </a:ext>
              </a:extLst>
            </p:cNvPr>
            <p:cNvSpPr/>
            <p:nvPr/>
          </p:nvSpPr>
          <p:spPr>
            <a:xfrm>
              <a:off x="1531295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5CF0AF17-B739-4D8B-8BFA-88F30E9CB97C}"/>
                </a:ext>
              </a:extLst>
            </p:cNvPr>
            <p:cNvSpPr/>
            <p:nvPr/>
          </p:nvSpPr>
          <p:spPr>
            <a:xfrm>
              <a:off x="1739670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DDDD9945-1349-41A3-80B7-029571EFD45C}"/>
                </a:ext>
              </a:extLst>
            </p:cNvPr>
            <p:cNvSpPr/>
            <p:nvPr/>
          </p:nvSpPr>
          <p:spPr>
            <a:xfrm>
              <a:off x="1968312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58C63FEB-AD80-4EF1-8647-678958FB66C8}"/>
                </a:ext>
              </a:extLst>
            </p:cNvPr>
            <p:cNvSpPr/>
            <p:nvPr/>
          </p:nvSpPr>
          <p:spPr>
            <a:xfrm>
              <a:off x="2196954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599209A8-6C9E-4ED2-8A0A-DC9010EEC77D}"/>
                </a:ext>
              </a:extLst>
            </p:cNvPr>
            <p:cNvSpPr/>
            <p:nvPr/>
          </p:nvSpPr>
          <p:spPr>
            <a:xfrm>
              <a:off x="1739670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B7DA3B1C-1F61-48E7-81D8-A3962B712424}"/>
                </a:ext>
              </a:extLst>
            </p:cNvPr>
            <p:cNvSpPr/>
            <p:nvPr/>
          </p:nvSpPr>
          <p:spPr>
            <a:xfrm>
              <a:off x="1968312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585C299-FD37-483B-8BB2-39001666418C}"/>
                </a:ext>
              </a:extLst>
            </p:cNvPr>
            <p:cNvSpPr/>
            <p:nvPr/>
          </p:nvSpPr>
          <p:spPr>
            <a:xfrm>
              <a:off x="2196954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506E4B68-B4B0-423F-BEE6-2742C6C711A4}"/>
                </a:ext>
              </a:extLst>
            </p:cNvPr>
            <p:cNvSpPr/>
            <p:nvPr/>
          </p:nvSpPr>
          <p:spPr>
            <a:xfrm>
              <a:off x="1739670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34DC7580-CAEC-4E3F-8DF3-CE8A4B5B5791}"/>
                </a:ext>
              </a:extLst>
            </p:cNvPr>
            <p:cNvSpPr/>
            <p:nvPr/>
          </p:nvSpPr>
          <p:spPr>
            <a:xfrm>
              <a:off x="1968312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54E72F-1E35-42B5-8EE3-1F3F12DBB34A}"/>
                </a:ext>
              </a:extLst>
            </p:cNvPr>
            <p:cNvSpPr/>
            <p:nvPr/>
          </p:nvSpPr>
          <p:spPr>
            <a:xfrm>
              <a:off x="2196954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F1B84D0C-BC39-45BE-995F-587A19D9630D}"/>
                </a:ext>
              </a:extLst>
            </p:cNvPr>
            <p:cNvSpPr/>
            <p:nvPr/>
          </p:nvSpPr>
          <p:spPr>
            <a:xfrm>
              <a:off x="1079712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48845BEB-73E2-46F2-929D-EE76C5AA88DF}"/>
                </a:ext>
              </a:extLst>
            </p:cNvPr>
            <p:cNvSpPr/>
            <p:nvPr/>
          </p:nvSpPr>
          <p:spPr>
            <a:xfrm>
              <a:off x="1308354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C671EF47-D98C-4B9A-B693-8B68925FEDF1}"/>
                </a:ext>
              </a:extLst>
            </p:cNvPr>
            <p:cNvSpPr/>
            <p:nvPr/>
          </p:nvSpPr>
          <p:spPr>
            <a:xfrm>
              <a:off x="1536996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FD38CFE4-890F-4799-9182-3374C8312FEE}"/>
                </a:ext>
              </a:extLst>
            </p:cNvPr>
            <p:cNvSpPr/>
            <p:nvPr/>
          </p:nvSpPr>
          <p:spPr>
            <a:xfrm>
              <a:off x="1079712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3621D058-16FC-4A35-B039-4921521CCCD1}"/>
                </a:ext>
              </a:extLst>
            </p:cNvPr>
            <p:cNvSpPr/>
            <p:nvPr/>
          </p:nvSpPr>
          <p:spPr>
            <a:xfrm>
              <a:off x="1308354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B41CE087-A5D8-4190-9DB8-A7EB778D4545}"/>
                </a:ext>
              </a:extLst>
            </p:cNvPr>
            <p:cNvSpPr/>
            <p:nvPr/>
          </p:nvSpPr>
          <p:spPr>
            <a:xfrm>
              <a:off x="1536996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C9371AF4-ED55-4F6E-90EF-FA49088D16DB}"/>
                </a:ext>
              </a:extLst>
            </p:cNvPr>
            <p:cNvSpPr/>
            <p:nvPr/>
          </p:nvSpPr>
          <p:spPr>
            <a:xfrm>
              <a:off x="1079712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1414A0C6-6CDF-4EA8-9E81-AAF12169EAA7}"/>
                </a:ext>
              </a:extLst>
            </p:cNvPr>
            <p:cNvSpPr/>
            <p:nvPr/>
          </p:nvSpPr>
          <p:spPr>
            <a:xfrm>
              <a:off x="1308354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322E83B-39FE-497E-9188-1BF5108A5BEF}"/>
                </a:ext>
              </a:extLst>
            </p:cNvPr>
            <p:cNvSpPr/>
            <p:nvPr/>
          </p:nvSpPr>
          <p:spPr>
            <a:xfrm>
              <a:off x="1536996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1B243F51-8383-4F49-864B-D1309686B17F}"/>
                </a:ext>
              </a:extLst>
            </p:cNvPr>
            <p:cNvSpPr/>
            <p:nvPr/>
          </p:nvSpPr>
          <p:spPr>
            <a:xfrm>
              <a:off x="1745371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382A897-732D-4AB6-A19F-CF32422BA461}"/>
                </a:ext>
              </a:extLst>
            </p:cNvPr>
            <p:cNvSpPr/>
            <p:nvPr/>
          </p:nvSpPr>
          <p:spPr>
            <a:xfrm>
              <a:off x="1974013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D9B03885-2EAA-4476-A31C-3240DFE6CA9E}"/>
                </a:ext>
              </a:extLst>
            </p:cNvPr>
            <p:cNvSpPr/>
            <p:nvPr/>
          </p:nvSpPr>
          <p:spPr>
            <a:xfrm>
              <a:off x="2202655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EAA6C45B-83E7-4F96-9896-928B2F0C6993}"/>
                </a:ext>
              </a:extLst>
            </p:cNvPr>
            <p:cNvSpPr/>
            <p:nvPr/>
          </p:nvSpPr>
          <p:spPr>
            <a:xfrm>
              <a:off x="1745371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0603BAE1-4C03-4F5A-B548-11A75980BCBD}"/>
                </a:ext>
              </a:extLst>
            </p:cNvPr>
            <p:cNvSpPr/>
            <p:nvPr/>
          </p:nvSpPr>
          <p:spPr>
            <a:xfrm>
              <a:off x="1974013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6950673A-EFEA-4EB5-8102-9B5C25393A75}"/>
                </a:ext>
              </a:extLst>
            </p:cNvPr>
            <p:cNvSpPr/>
            <p:nvPr/>
          </p:nvSpPr>
          <p:spPr>
            <a:xfrm>
              <a:off x="2202655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31260790-D872-4CF5-9C33-F73FAEBFF5F3}"/>
                </a:ext>
              </a:extLst>
            </p:cNvPr>
            <p:cNvSpPr/>
            <p:nvPr/>
          </p:nvSpPr>
          <p:spPr>
            <a:xfrm>
              <a:off x="1745371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D9F9A066-F4B4-4734-8677-F83FB53CD317}"/>
                </a:ext>
              </a:extLst>
            </p:cNvPr>
            <p:cNvSpPr/>
            <p:nvPr/>
          </p:nvSpPr>
          <p:spPr>
            <a:xfrm>
              <a:off x="1974013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F4B20DDC-05B2-42EB-8C74-4E167EC936D4}"/>
                </a:ext>
              </a:extLst>
            </p:cNvPr>
            <p:cNvSpPr/>
            <p:nvPr/>
          </p:nvSpPr>
          <p:spPr>
            <a:xfrm>
              <a:off x="2202655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6F14B6F0-06FE-47EF-A469-F5B2A60D4513}"/>
                </a:ext>
              </a:extLst>
            </p:cNvPr>
            <p:cNvSpPr/>
            <p:nvPr/>
          </p:nvSpPr>
          <p:spPr>
            <a:xfrm>
              <a:off x="2402162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92675D3B-AFCC-4B19-8B99-8D371E4E0D77}"/>
                </a:ext>
              </a:extLst>
            </p:cNvPr>
            <p:cNvSpPr/>
            <p:nvPr/>
          </p:nvSpPr>
          <p:spPr>
            <a:xfrm>
              <a:off x="2402162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C765E1DF-A2C3-4030-8FD7-41B93CA72076}"/>
                </a:ext>
              </a:extLst>
            </p:cNvPr>
            <p:cNvSpPr/>
            <p:nvPr/>
          </p:nvSpPr>
          <p:spPr>
            <a:xfrm>
              <a:off x="2402162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36A31A78-82BB-417D-8F9B-464DEB45530D}"/>
                </a:ext>
              </a:extLst>
            </p:cNvPr>
            <p:cNvSpPr/>
            <p:nvPr/>
          </p:nvSpPr>
          <p:spPr>
            <a:xfrm>
              <a:off x="2407863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60EE0BF-B667-495F-BDFB-D6BC2A4AE475}"/>
                </a:ext>
              </a:extLst>
            </p:cNvPr>
            <p:cNvSpPr/>
            <p:nvPr/>
          </p:nvSpPr>
          <p:spPr>
            <a:xfrm>
              <a:off x="2407863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44F4EAF0-9E31-40AD-8A2C-872D56B4372E}"/>
                </a:ext>
              </a:extLst>
            </p:cNvPr>
            <p:cNvSpPr/>
            <p:nvPr/>
          </p:nvSpPr>
          <p:spPr>
            <a:xfrm>
              <a:off x="2407863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1F037F8-0291-4B80-BAB6-969948097BE5}"/>
                </a:ext>
              </a:extLst>
            </p:cNvPr>
            <p:cNvSpPr/>
            <p:nvPr/>
          </p:nvSpPr>
          <p:spPr>
            <a:xfrm>
              <a:off x="1076572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F2FF8FBF-3BB3-412D-B140-C45F3195EB80}"/>
                </a:ext>
              </a:extLst>
            </p:cNvPr>
            <p:cNvSpPr/>
            <p:nvPr/>
          </p:nvSpPr>
          <p:spPr>
            <a:xfrm>
              <a:off x="1305214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633C91EA-5778-4CA3-8126-08478231E1D9}"/>
                </a:ext>
              </a:extLst>
            </p:cNvPr>
            <p:cNvSpPr/>
            <p:nvPr/>
          </p:nvSpPr>
          <p:spPr>
            <a:xfrm>
              <a:off x="1533856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16BD8EF7-4983-4855-9FC6-1C149B493455}"/>
                </a:ext>
              </a:extLst>
            </p:cNvPr>
            <p:cNvSpPr/>
            <p:nvPr/>
          </p:nvSpPr>
          <p:spPr>
            <a:xfrm>
              <a:off x="1742231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6108C1A3-E25C-4EEF-9F48-7C7E565CF9CC}"/>
                </a:ext>
              </a:extLst>
            </p:cNvPr>
            <p:cNvSpPr/>
            <p:nvPr/>
          </p:nvSpPr>
          <p:spPr>
            <a:xfrm>
              <a:off x="1970873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564E0CFA-8712-4785-AA08-F6F36BE1E665}"/>
                </a:ext>
              </a:extLst>
            </p:cNvPr>
            <p:cNvSpPr/>
            <p:nvPr/>
          </p:nvSpPr>
          <p:spPr>
            <a:xfrm>
              <a:off x="2199515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C4B80005-94C0-44E6-A35D-CA6789F424B8}"/>
                </a:ext>
              </a:extLst>
            </p:cNvPr>
            <p:cNvSpPr/>
            <p:nvPr/>
          </p:nvSpPr>
          <p:spPr>
            <a:xfrm>
              <a:off x="2404723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6" name="Straight Arrow Connector 455">
              <a:extLst>
                <a:ext uri="{FF2B5EF4-FFF2-40B4-BE49-F238E27FC236}">
                  <a16:creationId xmlns:a16="http://schemas.microsoft.com/office/drawing/2014/main" id="{9296135C-F8E9-43FD-940E-ACE7AE9932DC}"/>
                </a:ext>
              </a:extLst>
            </p:cNvPr>
            <p:cNvCxnSpPr>
              <a:cxnSpLocks/>
              <a:stCxn id="398" idx="4"/>
              <a:endCxn id="401" idx="0"/>
            </p:cNvCxnSpPr>
            <p:nvPr/>
          </p:nvCxnSpPr>
          <p:spPr>
            <a:xfrm>
              <a:off x="1110113" y="5072683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97178F15-115F-4FB2-9B8F-A0225FD77D3F}"/>
                </a:ext>
              </a:extLst>
            </p:cNvPr>
            <p:cNvCxnSpPr>
              <a:cxnSpLocks/>
              <a:stCxn id="401" idx="6"/>
              <a:endCxn id="402" idx="2"/>
            </p:cNvCxnSpPr>
            <p:nvPr/>
          </p:nvCxnSpPr>
          <p:spPr>
            <a:xfrm>
              <a:off x="1146214" y="5257624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6402B1AA-4513-44A9-8BE3-9B70E4C59EF3}"/>
                </a:ext>
              </a:extLst>
            </p:cNvPr>
            <p:cNvCxnSpPr>
              <a:cxnSpLocks/>
              <a:stCxn id="402" idx="4"/>
              <a:endCxn id="405" idx="0"/>
            </p:cNvCxnSpPr>
            <p:nvPr/>
          </p:nvCxnSpPr>
          <p:spPr>
            <a:xfrm>
              <a:off x="1338755" y="5293725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6F3FA6C8-A5DD-4AFE-99B8-26E171200222}"/>
                </a:ext>
              </a:extLst>
            </p:cNvPr>
            <p:cNvCxnSpPr>
              <a:cxnSpLocks/>
              <a:stCxn id="408" idx="2"/>
              <a:endCxn id="407" idx="6"/>
            </p:cNvCxnSpPr>
            <p:nvPr/>
          </p:nvCxnSpPr>
          <p:spPr>
            <a:xfrm flipH="1">
              <a:off x="1811873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A8CB776B-8D40-413C-BB8E-9849A0D6C54B}"/>
                </a:ext>
              </a:extLst>
            </p:cNvPr>
            <p:cNvCxnSpPr>
              <a:cxnSpLocks/>
              <a:stCxn id="407" idx="2"/>
              <a:endCxn id="400" idx="6"/>
            </p:cNvCxnSpPr>
            <p:nvPr/>
          </p:nvCxnSpPr>
          <p:spPr>
            <a:xfrm flipH="1">
              <a:off x="1603498" y="5036582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7" name="Straight Arrow Connector 546">
              <a:extLst>
                <a:ext uri="{FF2B5EF4-FFF2-40B4-BE49-F238E27FC236}">
                  <a16:creationId xmlns:a16="http://schemas.microsoft.com/office/drawing/2014/main" id="{7F1D8EDA-F52A-451C-92C4-52EB5E3A0C51}"/>
                </a:ext>
              </a:extLst>
            </p:cNvPr>
            <p:cNvCxnSpPr>
              <a:cxnSpLocks/>
              <a:stCxn id="417" idx="6"/>
              <a:endCxn id="418" idx="2"/>
            </p:cNvCxnSpPr>
            <p:nvPr/>
          </p:nvCxnSpPr>
          <p:spPr>
            <a:xfrm>
              <a:off x="1380557" y="5709208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0" name="Straight Arrow Connector 549">
              <a:extLst>
                <a:ext uri="{FF2B5EF4-FFF2-40B4-BE49-F238E27FC236}">
                  <a16:creationId xmlns:a16="http://schemas.microsoft.com/office/drawing/2014/main" id="{9170BC7A-C5B1-4953-8A7B-6439957E59A5}"/>
                </a:ext>
              </a:extLst>
            </p:cNvPr>
            <p:cNvCxnSpPr>
              <a:cxnSpLocks/>
              <a:stCxn id="416" idx="6"/>
              <a:endCxn id="417" idx="2"/>
            </p:cNvCxnSpPr>
            <p:nvPr/>
          </p:nvCxnSpPr>
          <p:spPr>
            <a:xfrm>
              <a:off x="1151915" y="5709208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B598F368-B756-4FE0-8FA3-0DD1CD414BBF}"/>
                </a:ext>
              </a:extLst>
            </p:cNvPr>
            <p:cNvCxnSpPr>
              <a:cxnSpLocks/>
              <a:stCxn id="422" idx="4"/>
              <a:endCxn id="440" idx="0"/>
            </p:cNvCxnSpPr>
            <p:nvPr/>
          </p:nvCxnSpPr>
          <p:spPr>
            <a:xfrm flipH="1">
              <a:off x="1112674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5" name="Straight Arrow Connector 564">
              <a:extLst>
                <a:ext uri="{FF2B5EF4-FFF2-40B4-BE49-F238E27FC236}">
                  <a16:creationId xmlns:a16="http://schemas.microsoft.com/office/drawing/2014/main" id="{D9F9EA1A-B904-4651-BB9C-A650295A6512}"/>
                </a:ext>
              </a:extLst>
            </p:cNvPr>
            <p:cNvCxnSpPr>
              <a:cxnSpLocks/>
              <a:stCxn id="440" idx="6"/>
              <a:endCxn id="441" idx="2"/>
            </p:cNvCxnSpPr>
            <p:nvPr/>
          </p:nvCxnSpPr>
          <p:spPr>
            <a:xfrm>
              <a:off x="1148775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8" name="Straight Arrow Connector 567">
              <a:extLst>
                <a:ext uri="{FF2B5EF4-FFF2-40B4-BE49-F238E27FC236}">
                  <a16:creationId xmlns:a16="http://schemas.microsoft.com/office/drawing/2014/main" id="{FD7B1151-9BA5-4852-ADDA-8B8EBAF947AE}"/>
                </a:ext>
              </a:extLst>
            </p:cNvPr>
            <p:cNvCxnSpPr>
              <a:cxnSpLocks/>
              <a:stCxn id="441" idx="0"/>
              <a:endCxn id="423" idx="4"/>
            </p:cNvCxnSpPr>
            <p:nvPr/>
          </p:nvCxnSpPr>
          <p:spPr>
            <a:xfrm flipV="1">
              <a:off x="1341316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95D88DF1-5D64-4827-A9B5-47F8F6205FE3}"/>
                </a:ext>
              </a:extLst>
            </p:cNvPr>
            <p:cNvCxnSpPr>
              <a:cxnSpLocks/>
              <a:stCxn id="423" idx="6"/>
              <a:endCxn id="424" idx="2"/>
            </p:cNvCxnSpPr>
            <p:nvPr/>
          </p:nvCxnSpPr>
          <p:spPr>
            <a:xfrm>
              <a:off x="1380557" y="615129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4" name="Straight Arrow Connector 573">
              <a:extLst>
                <a:ext uri="{FF2B5EF4-FFF2-40B4-BE49-F238E27FC236}">
                  <a16:creationId xmlns:a16="http://schemas.microsoft.com/office/drawing/2014/main" id="{AC4E764B-E62B-447E-9C33-2CE368E02142}"/>
                </a:ext>
              </a:extLst>
            </p:cNvPr>
            <p:cNvCxnSpPr>
              <a:cxnSpLocks/>
              <a:stCxn id="424" idx="4"/>
              <a:endCxn id="442" idx="0"/>
            </p:cNvCxnSpPr>
            <p:nvPr/>
          </p:nvCxnSpPr>
          <p:spPr>
            <a:xfrm flipH="1">
              <a:off x="1569958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7" name="Straight Arrow Connector 576">
              <a:extLst>
                <a:ext uri="{FF2B5EF4-FFF2-40B4-BE49-F238E27FC236}">
                  <a16:creationId xmlns:a16="http://schemas.microsoft.com/office/drawing/2014/main" id="{9E280E29-07EA-45FE-8F74-8F4FF0BDC6A4}"/>
                </a:ext>
              </a:extLst>
            </p:cNvPr>
            <p:cNvCxnSpPr>
              <a:cxnSpLocks/>
              <a:stCxn id="442" idx="6"/>
              <a:endCxn id="443" idx="2"/>
            </p:cNvCxnSpPr>
            <p:nvPr/>
          </p:nvCxnSpPr>
          <p:spPr>
            <a:xfrm>
              <a:off x="1606059" y="6370116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0" name="Straight Arrow Connector 579">
              <a:extLst>
                <a:ext uri="{FF2B5EF4-FFF2-40B4-BE49-F238E27FC236}">
                  <a16:creationId xmlns:a16="http://schemas.microsoft.com/office/drawing/2014/main" id="{6BB8D8C3-69B6-4E06-B6C3-7865DFA55F53}"/>
                </a:ext>
              </a:extLst>
            </p:cNvPr>
            <p:cNvCxnSpPr>
              <a:cxnSpLocks/>
              <a:stCxn id="443" idx="6"/>
              <a:endCxn id="444" idx="2"/>
            </p:cNvCxnSpPr>
            <p:nvPr/>
          </p:nvCxnSpPr>
          <p:spPr>
            <a:xfrm>
              <a:off x="1814434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3" name="Straight Arrow Connector 582">
              <a:extLst>
                <a:ext uri="{FF2B5EF4-FFF2-40B4-BE49-F238E27FC236}">
                  <a16:creationId xmlns:a16="http://schemas.microsoft.com/office/drawing/2014/main" id="{0CBFF6E6-E2C3-438F-92FA-17A8AF666A2F}"/>
                </a:ext>
              </a:extLst>
            </p:cNvPr>
            <p:cNvCxnSpPr>
              <a:cxnSpLocks/>
              <a:stCxn id="444" idx="6"/>
              <a:endCxn id="445" idx="2"/>
            </p:cNvCxnSpPr>
            <p:nvPr/>
          </p:nvCxnSpPr>
          <p:spPr>
            <a:xfrm>
              <a:off x="2043076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6" name="Straight Arrow Connector 585">
              <a:extLst>
                <a:ext uri="{FF2B5EF4-FFF2-40B4-BE49-F238E27FC236}">
                  <a16:creationId xmlns:a16="http://schemas.microsoft.com/office/drawing/2014/main" id="{0FAA0B63-9A08-4374-9DD0-D4CF1F5E68F0}"/>
                </a:ext>
              </a:extLst>
            </p:cNvPr>
            <p:cNvCxnSpPr>
              <a:cxnSpLocks/>
              <a:stCxn id="445" idx="6"/>
              <a:endCxn id="446" idx="2"/>
            </p:cNvCxnSpPr>
            <p:nvPr/>
          </p:nvCxnSpPr>
          <p:spPr>
            <a:xfrm>
              <a:off x="2271718" y="6370116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9B934589-09FD-4D16-8607-A939F8170590}"/>
                </a:ext>
              </a:extLst>
            </p:cNvPr>
            <p:cNvCxnSpPr>
              <a:cxnSpLocks/>
              <a:stCxn id="446" idx="0"/>
              <a:endCxn id="439" idx="4"/>
            </p:cNvCxnSpPr>
            <p:nvPr/>
          </p:nvCxnSpPr>
          <p:spPr>
            <a:xfrm flipV="1">
              <a:off x="2440825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2" name="Straight Arrow Connector 591">
              <a:extLst>
                <a:ext uri="{FF2B5EF4-FFF2-40B4-BE49-F238E27FC236}">
                  <a16:creationId xmlns:a16="http://schemas.microsoft.com/office/drawing/2014/main" id="{1BB2C6AA-928C-4741-A46B-9D56D14026D0}"/>
                </a:ext>
              </a:extLst>
            </p:cNvPr>
            <p:cNvCxnSpPr>
              <a:cxnSpLocks/>
              <a:stCxn id="439" idx="0"/>
              <a:endCxn id="438" idx="4"/>
            </p:cNvCxnSpPr>
            <p:nvPr/>
          </p:nvCxnSpPr>
          <p:spPr>
            <a:xfrm flipV="1">
              <a:off x="2443965" y="5966351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5" name="Straight Arrow Connector 594">
              <a:extLst>
                <a:ext uri="{FF2B5EF4-FFF2-40B4-BE49-F238E27FC236}">
                  <a16:creationId xmlns:a16="http://schemas.microsoft.com/office/drawing/2014/main" id="{20CA7FC6-3D30-4920-9832-951D3C839E69}"/>
                </a:ext>
              </a:extLst>
            </p:cNvPr>
            <p:cNvCxnSpPr>
              <a:cxnSpLocks/>
              <a:stCxn id="438" idx="0"/>
              <a:endCxn id="437" idx="4"/>
            </p:cNvCxnSpPr>
            <p:nvPr/>
          </p:nvCxnSpPr>
          <p:spPr>
            <a:xfrm flipV="1">
              <a:off x="2443965" y="5745309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8" name="Straight Arrow Connector 597">
              <a:extLst>
                <a:ext uri="{FF2B5EF4-FFF2-40B4-BE49-F238E27FC236}">
                  <a16:creationId xmlns:a16="http://schemas.microsoft.com/office/drawing/2014/main" id="{DC1465E8-23DB-4A51-A116-6F0D300DC789}"/>
                </a:ext>
              </a:extLst>
            </p:cNvPr>
            <p:cNvCxnSpPr>
              <a:cxnSpLocks/>
              <a:stCxn id="437" idx="0"/>
              <a:endCxn id="436" idx="4"/>
            </p:cNvCxnSpPr>
            <p:nvPr/>
          </p:nvCxnSpPr>
          <p:spPr>
            <a:xfrm flipH="1" flipV="1">
              <a:off x="2438264" y="5514767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1" name="Straight Arrow Connector 600">
              <a:extLst>
                <a:ext uri="{FF2B5EF4-FFF2-40B4-BE49-F238E27FC236}">
                  <a16:creationId xmlns:a16="http://schemas.microsoft.com/office/drawing/2014/main" id="{0C6BF676-31C9-4436-AE1A-DE6D3BD33726}"/>
                </a:ext>
              </a:extLst>
            </p:cNvPr>
            <p:cNvCxnSpPr>
              <a:cxnSpLocks/>
              <a:stCxn id="436" idx="2"/>
              <a:endCxn id="415" idx="6"/>
            </p:cNvCxnSpPr>
            <p:nvPr/>
          </p:nvCxnSpPr>
          <p:spPr>
            <a:xfrm flipH="1">
              <a:off x="2269157" y="5478666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4" name="Straight Arrow Connector 603">
              <a:extLst>
                <a:ext uri="{FF2B5EF4-FFF2-40B4-BE49-F238E27FC236}">
                  <a16:creationId xmlns:a16="http://schemas.microsoft.com/office/drawing/2014/main" id="{137B0913-4A58-42DE-83C8-E1215D39051B}"/>
                </a:ext>
              </a:extLst>
            </p:cNvPr>
            <p:cNvCxnSpPr>
              <a:cxnSpLocks/>
              <a:stCxn id="415" idx="2"/>
              <a:endCxn id="414" idx="6"/>
            </p:cNvCxnSpPr>
            <p:nvPr/>
          </p:nvCxnSpPr>
          <p:spPr>
            <a:xfrm flipH="1">
              <a:off x="2040515" y="547866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67BE2D2E-B690-41C4-9939-28B2B6DA8F72}"/>
                </a:ext>
              </a:extLst>
            </p:cNvPr>
            <p:cNvCxnSpPr>
              <a:cxnSpLocks/>
              <a:stCxn id="414" idx="0"/>
              <a:endCxn id="411" idx="4"/>
            </p:cNvCxnSpPr>
            <p:nvPr/>
          </p:nvCxnSpPr>
          <p:spPr>
            <a:xfrm flipV="1">
              <a:off x="2004414" y="5293725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0" name="Straight Arrow Connector 609">
              <a:extLst>
                <a:ext uri="{FF2B5EF4-FFF2-40B4-BE49-F238E27FC236}">
                  <a16:creationId xmlns:a16="http://schemas.microsoft.com/office/drawing/2014/main" id="{19CDBCE0-9497-4074-8FCD-26F5FB14E125}"/>
                </a:ext>
              </a:extLst>
            </p:cNvPr>
            <p:cNvCxnSpPr>
              <a:cxnSpLocks/>
              <a:stCxn id="411" idx="6"/>
              <a:endCxn id="412" idx="2"/>
            </p:cNvCxnSpPr>
            <p:nvPr/>
          </p:nvCxnSpPr>
          <p:spPr>
            <a:xfrm>
              <a:off x="2040515" y="5257624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A1A8DF9F-F609-4F5B-AA87-3FC9F971A92D}"/>
                </a:ext>
              </a:extLst>
            </p:cNvPr>
            <p:cNvCxnSpPr>
              <a:cxnSpLocks/>
              <a:stCxn id="412" idx="6"/>
              <a:endCxn id="435" idx="2"/>
            </p:cNvCxnSpPr>
            <p:nvPr/>
          </p:nvCxnSpPr>
          <p:spPr>
            <a:xfrm>
              <a:off x="2269157" y="5257624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6" name="Straight Arrow Connector 615">
              <a:extLst>
                <a:ext uri="{FF2B5EF4-FFF2-40B4-BE49-F238E27FC236}">
                  <a16:creationId xmlns:a16="http://schemas.microsoft.com/office/drawing/2014/main" id="{7CF2AE5E-4F99-4E67-9370-CA7C79E668CA}"/>
                </a:ext>
              </a:extLst>
            </p:cNvPr>
            <p:cNvCxnSpPr>
              <a:cxnSpLocks/>
              <a:stCxn id="435" idx="0"/>
              <a:endCxn id="434" idx="4"/>
            </p:cNvCxnSpPr>
            <p:nvPr/>
          </p:nvCxnSpPr>
          <p:spPr>
            <a:xfrm flipV="1">
              <a:off x="2438264" y="5072683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4" name="Straight Arrow Connector 623">
              <a:extLst>
                <a:ext uri="{FF2B5EF4-FFF2-40B4-BE49-F238E27FC236}">
                  <a16:creationId xmlns:a16="http://schemas.microsoft.com/office/drawing/2014/main" id="{B79EBE67-5352-4AF4-BFEB-2099EF96379E}"/>
                </a:ext>
              </a:extLst>
            </p:cNvPr>
            <p:cNvCxnSpPr>
              <a:cxnSpLocks/>
              <a:stCxn id="434" idx="2"/>
              <a:endCxn id="409" idx="6"/>
            </p:cNvCxnSpPr>
            <p:nvPr/>
          </p:nvCxnSpPr>
          <p:spPr>
            <a:xfrm flipH="1">
              <a:off x="2269157" y="5036582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7" name="Straight Arrow Connector 626">
              <a:extLst>
                <a:ext uri="{FF2B5EF4-FFF2-40B4-BE49-F238E27FC236}">
                  <a16:creationId xmlns:a16="http://schemas.microsoft.com/office/drawing/2014/main" id="{4F22E9A3-81B0-465A-976F-E0B944F92073}"/>
                </a:ext>
              </a:extLst>
            </p:cNvPr>
            <p:cNvCxnSpPr>
              <a:cxnSpLocks/>
              <a:stCxn id="409" idx="2"/>
              <a:endCxn id="408" idx="6"/>
            </p:cNvCxnSpPr>
            <p:nvPr/>
          </p:nvCxnSpPr>
          <p:spPr>
            <a:xfrm flipH="1">
              <a:off x="2040515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424D3CFD-3BED-47B5-86BA-52F60EC8D3CD}"/>
                </a:ext>
              </a:extLst>
            </p:cNvPr>
            <p:cNvCxnSpPr>
              <a:cxnSpLocks/>
              <a:stCxn id="405" idx="2"/>
              <a:endCxn id="404" idx="6"/>
            </p:cNvCxnSpPr>
            <p:nvPr/>
          </p:nvCxnSpPr>
          <p:spPr>
            <a:xfrm flipH="1">
              <a:off x="1146214" y="547866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3" name="Straight Arrow Connector 652">
              <a:extLst>
                <a:ext uri="{FF2B5EF4-FFF2-40B4-BE49-F238E27FC236}">
                  <a16:creationId xmlns:a16="http://schemas.microsoft.com/office/drawing/2014/main" id="{3DD4A335-B8E0-4199-A218-D5D6326DA5FD}"/>
                </a:ext>
              </a:extLst>
            </p:cNvPr>
            <p:cNvCxnSpPr>
              <a:cxnSpLocks/>
              <a:stCxn id="404" idx="4"/>
              <a:endCxn id="416" idx="0"/>
            </p:cNvCxnSpPr>
            <p:nvPr/>
          </p:nvCxnSpPr>
          <p:spPr>
            <a:xfrm>
              <a:off x="1110113" y="5514767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2" name="Straight Arrow Connector 661">
              <a:extLst>
                <a:ext uri="{FF2B5EF4-FFF2-40B4-BE49-F238E27FC236}">
                  <a16:creationId xmlns:a16="http://schemas.microsoft.com/office/drawing/2014/main" id="{03249A51-0B7A-48AD-8F28-6ADB995183B6}"/>
                </a:ext>
              </a:extLst>
            </p:cNvPr>
            <p:cNvCxnSpPr>
              <a:cxnSpLocks/>
              <a:stCxn id="418" idx="6"/>
              <a:endCxn id="425" idx="2"/>
            </p:cNvCxnSpPr>
            <p:nvPr/>
          </p:nvCxnSpPr>
          <p:spPr>
            <a:xfrm>
              <a:off x="1609199" y="5709208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5" name="Straight Arrow Connector 664">
              <a:extLst>
                <a:ext uri="{FF2B5EF4-FFF2-40B4-BE49-F238E27FC236}">
                  <a16:creationId xmlns:a16="http://schemas.microsoft.com/office/drawing/2014/main" id="{673AD1A6-F484-41E9-98C8-B53C232FF473}"/>
                </a:ext>
              </a:extLst>
            </p:cNvPr>
            <p:cNvCxnSpPr>
              <a:cxnSpLocks/>
              <a:stCxn id="425" idx="4"/>
              <a:endCxn id="428" idx="0"/>
            </p:cNvCxnSpPr>
            <p:nvPr/>
          </p:nvCxnSpPr>
          <p:spPr>
            <a:xfrm>
              <a:off x="1781473" y="5745309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8" name="Straight Arrow Connector 667">
              <a:extLst>
                <a:ext uri="{FF2B5EF4-FFF2-40B4-BE49-F238E27FC236}">
                  <a16:creationId xmlns:a16="http://schemas.microsoft.com/office/drawing/2014/main" id="{EBA98A93-FB59-46AE-8688-412344D04AAB}"/>
                </a:ext>
              </a:extLst>
            </p:cNvPr>
            <p:cNvCxnSpPr>
              <a:cxnSpLocks/>
              <a:stCxn id="428" idx="2"/>
              <a:endCxn id="421" idx="6"/>
            </p:cNvCxnSpPr>
            <p:nvPr/>
          </p:nvCxnSpPr>
          <p:spPr>
            <a:xfrm flipH="1">
              <a:off x="1609199" y="5930250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1" name="Straight Arrow Connector 670">
              <a:extLst>
                <a:ext uri="{FF2B5EF4-FFF2-40B4-BE49-F238E27FC236}">
                  <a16:creationId xmlns:a16="http://schemas.microsoft.com/office/drawing/2014/main" id="{F16CECF3-7885-4D15-9CE7-ACE5DBC73084}"/>
                </a:ext>
              </a:extLst>
            </p:cNvPr>
            <p:cNvCxnSpPr>
              <a:cxnSpLocks/>
              <a:stCxn id="421" idx="2"/>
              <a:endCxn id="420" idx="6"/>
            </p:cNvCxnSpPr>
            <p:nvPr/>
          </p:nvCxnSpPr>
          <p:spPr>
            <a:xfrm flipH="1">
              <a:off x="1380557" y="5930250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4" name="Straight Arrow Connector 673">
              <a:extLst>
                <a:ext uri="{FF2B5EF4-FFF2-40B4-BE49-F238E27FC236}">
                  <a16:creationId xmlns:a16="http://schemas.microsoft.com/office/drawing/2014/main" id="{8871746B-A1A6-4D0B-809A-808BAE5CAA2E}"/>
                </a:ext>
              </a:extLst>
            </p:cNvPr>
            <p:cNvCxnSpPr>
              <a:cxnSpLocks/>
              <a:stCxn id="420" idx="2"/>
              <a:endCxn id="419" idx="6"/>
            </p:cNvCxnSpPr>
            <p:nvPr/>
          </p:nvCxnSpPr>
          <p:spPr>
            <a:xfrm flipH="1">
              <a:off x="1151915" y="5930250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7" name="Straight Arrow Connector 676">
              <a:extLst>
                <a:ext uri="{FF2B5EF4-FFF2-40B4-BE49-F238E27FC236}">
                  <a16:creationId xmlns:a16="http://schemas.microsoft.com/office/drawing/2014/main" id="{38087593-EA81-4308-B1E6-E1E3E3D082B5}"/>
                </a:ext>
              </a:extLst>
            </p:cNvPr>
            <p:cNvCxnSpPr>
              <a:cxnSpLocks/>
              <a:stCxn id="419" idx="4"/>
              <a:endCxn id="422" idx="0"/>
            </p:cNvCxnSpPr>
            <p:nvPr/>
          </p:nvCxnSpPr>
          <p:spPr>
            <a:xfrm>
              <a:off x="1115814" y="5966351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6" name="Straight Arrow Connector 685">
              <a:extLst>
                <a:ext uri="{FF2B5EF4-FFF2-40B4-BE49-F238E27FC236}">
                  <a16:creationId xmlns:a16="http://schemas.microsoft.com/office/drawing/2014/main" id="{D55CD533-76DD-4A59-BF72-AF615361B533}"/>
                </a:ext>
              </a:extLst>
            </p:cNvPr>
            <p:cNvCxnSpPr>
              <a:cxnSpLocks/>
              <a:stCxn id="400" idx="2"/>
              <a:endCxn id="399" idx="6"/>
            </p:cNvCxnSpPr>
            <p:nvPr/>
          </p:nvCxnSpPr>
          <p:spPr>
            <a:xfrm flipH="1">
              <a:off x="1374856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DF7B5F87-D3A8-4BDE-BD89-B8A26A8E358D}"/>
                </a:ext>
              </a:extLst>
            </p:cNvPr>
            <p:cNvCxnSpPr>
              <a:cxnSpLocks/>
              <a:stCxn id="399" idx="2"/>
              <a:endCxn id="398" idx="6"/>
            </p:cNvCxnSpPr>
            <p:nvPr/>
          </p:nvCxnSpPr>
          <p:spPr>
            <a:xfrm flipH="1">
              <a:off x="1146214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93" name="TextBox 692">
            <a:extLst>
              <a:ext uri="{FF2B5EF4-FFF2-40B4-BE49-F238E27FC236}">
                <a16:creationId xmlns:a16="http://schemas.microsoft.com/office/drawing/2014/main" id="{A9B8B0E9-27E1-40FF-BCEB-EE7DF9E2939F}"/>
              </a:ext>
            </a:extLst>
          </p:cNvPr>
          <p:cNvSpPr txBox="1"/>
          <p:nvPr/>
        </p:nvSpPr>
        <p:spPr>
          <a:xfrm>
            <a:off x="264160" y="1549668"/>
            <a:ext cx="216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plane phase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B2BEEAD3-A556-41EF-99A3-23E3B0DDBAE8}"/>
              </a:ext>
            </a:extLst>
          </p:cNvPr>
          <p:cNvSpPr txBox="1"/>
          <p:nvPr/>
        </p:nvSpPr>
        <p:spPr>
          <a:xfrm>
            <a:off x="271064" y="3436134"/>
            <a:ext cx="216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E8AAA430-B53E-4D21-A6EE-D6A113B81CB1}"/>
              </a:ext>
            </a:extLst>
          </p:cNvPr>
          <p:cNvSpPr txBox="1"/>
          <p:nvPr/>
        </p:nvSpPr>
        <p:spPr>
          <a:xfrm>
            <a:off x="3083128" y="496555"/>
            <a:ext cx="553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 moving dot hologram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13C1E63B-2E28-4510-B052-9796CD00D3E1}"/>
              </a:ext>
            </a:extLst>
          </p:cNvPr>
          <p:cNvSpPr txBox="1"/>
          <p:nvPr/>
        </p:nvSpPr>
        <p:spPr>
          <a:xfrm>
            <a:off x="262869" y="5396297"/>
            <a:ext cx="216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Imaginary gauge field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16766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1E0D6C2-CF0E-4C44-8364-66006E9C421A}"/>
              </a:ext>
            </a:extLst>
          </p:cNvPr>
          <p:cNvSpPr txBox="1"/>
          <p:nvPr/>
        </p:nvSpPr>
        <p:spPr>
          <a:xfrm>
            <a:off x="3490280" y="363446"/>
            <a:ext cx="590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 moving dot hologram by ring resonators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42FB091-63C1-4562-8538-423FD0D3268D}"/>
              </a:ext>
            </a:extLst>
          </p:cNvPr>
          <p:cNvGrpSpPr/>
          <p:nvPr/>
        </p:nvGrpSpPr>
        <p:grpSpPr>
          <a:xfrm>
            <a:off x="968505" y="755780"/>
            <a:ext cx="2817758" cy="2633205"/>
            <a:chOff x="968505" y="755780"/>
            <a:chExt cx="2817758" cy="2633205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A0821A47-AFDA-443C-8041-0D840EC5A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505" y="972999"/>
              <a:ext cx="2817758" cy="241598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37880F-4DA0-4CF5-81E8-477FF28E39A4}"/>
                </a:ext>
              </a:extLst>
            </p:cNvPr>
            <p:cNvSpPr/>
            <p:nvPr/>
          </p:nvSpPr>
          <p:spPr>
            <a:xfrm>
              <a:off x="1539599" y="1300079"/>
              <a:ext cx="1280160" cy="1259840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22772DC-2BAA-47A1-87B0-3C2D4D287C03}"/>
                </a:ext>
              </a:extLst>
            </p:cNvPr>
            <p:cNvCxnSpPr>
              <a:cxnSpLocks/>
            </p:cNvCxnSpPr>
            <p:nvPr/>
          </p:nvCxnSpPr>
          <p:spPr>
            <a:xfrm>
              <a:off x="1671679" y="1411839"/>
              <a:ext cx="51816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F6880D-9588-49F7-A85E-E471AB172832}"/>
                    </a:ext>
                  </a:extLst>
                </p:cNvPr>
                <p:cNvSpPr txBox="1"/>
                <p:nvPr/>
              </p:nvSpPr>
              <p:spPr>
                <a:xfrm>
                  <a:off x="1671679" y="1562046"/>
                  <a:ext cx="50597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F6880D-9588-49F7-A85E-E471AB172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1679" y="1562046"/>
                  <a:ext cx="505971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7229" r="-7229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3714E0-7D6C-4873-8CC2-3965F724ABA4}"/>
                </a:ext>
              </a:extLst>
            </p:cNvPr>
            <p:cNvSpPr txBox="1"/>
            <p:nvPr/>
          </p:nvSpPr>
          <p:spPr>
            <a:xfrm>
              <a:off x="1631039" y="755780"/>
              <a:ext cx="1720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Near Field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CADB50-32CF-4313-BEC8-F32FA9EDCC83}"/>
                  </a:ext>
                </a:extLst>
              </p:cNvPr>
              <p:cNvSpPr txBox="1"/>
              <p:nvPr/>
            </p:nvSpPr>
            <p:spPr>
              <a:xfrm>
                <a:off x="576863" y="4794674"/>
                <a:ext cx="11598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=1000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CADB50-32CF-4313-BEC8-F32FA9EDC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63" y="4794674"/>
                <a:ext cx="1159805" cy="246221"/>
              </a:xfrm>
              <a:prstGeom prst="rect">
                <a:avLst/>
              </a:prstGeom>
              <a:blipFill>
                <a:blip r:embed="rId4"/>
                <a:stretch>
                  <a:fillRect l="-2105" r="-263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431C4409-CA85-4653-B842-71A0C897C20F}"/>
              </a:ext>
            </a:extLst>
          </p:cNvPr>
          <p:cNvGrpSpPr/>
          <p:nvPr/>
        </p:nvGrpSpPr>
        <p:grpSpPr>
          <a:xfrm>
            <a:off x="5741112" y="1178867"/>
            <a:ext cx="1406055" cy="1405737"/>
            <a:chOff x="1074011" y="5000480"/>
            <a:chExt cx="1406055" cy="140573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B03505-3D32-4DFA-9468-CBDACE8784AD}"/>
                </a:ext>
              </a:extLst>
            </p:cNvPr>
            <p:cNvSpPr/>
            <p:nvPr/>
          </p:nvSpPr>
          <p:spPr>
            <a:xfrm>
              <a:off x="1074011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18853CF-BAAB-40DE-8840-4A577C07D533}"/>
                </a:ext>
              </a:extLst>
            </p:cNvPr>
            <p:cNvSpPr/>
            <p:nvPr/>
          </p:nvSpPr>
          <p:spPr>
            <a:xfrm>
              <a:off x="1302653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2EB3580-FDBE-43CC-A9E3-9B2EBCC3511C}"/>
                </a:ext>
              </a:extLst>
            </p:cNvPr>
            <p:cNvSpPr/>
            <p:nvPr/>
          </p:nvSpPr>
          <p:spPr>
            <a:xfrm>
              <a:off x="1531295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C11B573-48B9-4143-A8DA-E41E1BF5022A}"/>
                </a:ext>
              </a:extLst>
            </p:cNvPr>
            <p:cNvSpPr/>
            <p:nvPr/>
          </p:nvSpPr>
          <p:spPr>
            <a:xfrm>
              <a:off x="1074011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857C8FC-5840-47B5-AF50-00C54ED3E533}"/>
                </a:ext>
              </a:extLst>
            </p:cNvPr>
            <p:cNvSpPr/>
            <p:nvPr/>
          </p:nvSpPr>
          <p:spPr>
            <a:xfrm>
              <a:off x="1302653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DE946B6-F3EB-44F9-A844-F198ADCD8199}"/>
                </a:ext>
              </a:extLst>
            </p:cNvPr>
            <p:cNvSpPr/>
            <p:nvPr/>
          </p:nvSpPr>
          <p:spPr>
            <a:xfrm>
              <a:off x="1531295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3FF77DA-0D17-43C8-A45E-7F9409C73B50}"/>
                </a:ext>
              </a:extLst>
            </p:cNvPr>
            <p:cNvSpPr/>
            <p:nvPr/>
          </p:nvSpPr>
          <p:spPr>
            <a:xfrm>
              <a:off x="1074011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F5E7A75-C3E8-48DB-AEA1-A569B78CEE92}"/>
                </a:ext>
              </a:extLst>
            </p:cNvPr>
            <p:cNvSpPr/>
            <p:nvPr/>
          </p:nvSpPr>
          <p:spPr>
            <a:xfrm>
              <a:off x="1302653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BA3AED8-4703-43BC-9380-4F5026706B29}"/>
                </a:ext>
              </a:extLst>
            </p:cNvPr>
            <p:cNvSpPr/>
            <p:nvPr/>
          </p:nvSpPr>
          <p:spPr>
            <a:xfrm>
              <a:off x="1531295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0F0ABD7-5ADE-4DCB-A594-B5106A70481E}"/>
                </a:ext>
              </a:extLst>
            </p:cNvPr>
            <p:cNvSpPr/>
            <p:nvPr/>
          </p:nvSpPr>
          <p:spPr>
            <a:xfrm>
              <a:off x="1739670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6FF09D7-7889-4CCF-A37C-05671BEFC8F4}"/>
                </a:ext>
              </a:extLst>
            </p:cNvPr>
            <p:cNvSpPr/>
            <p:nvPr/>
          </p:nvSpPr>
          <p:spPr>
            <a:xfrm>
              <a:off x="1968312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57DC6D-262D-4668-8E4A-1FBA6A787EA8}"/>
                </a:ext>
              </a:extLst>
            </p:cNvPr>
            <p:cNvSpPr/>
            <p:nvPr/>
          </p:nvSpPr>
          <p:spPr>
            <a:xfrm>
              <a:off x="2196954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81E3D24-BD1D-43C0-9234-2DE28C35A6E1}"/>
                </a:ext>
              </a:extLst>
            </p:cNvPr>
            <p:cNvSpPr/>
            <p:nvPr/>
          </p:nvSpPr>
          <p:spPr>
            <a:xfrm>
              <a:off x="1739670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D8665D8-8B0E-48E7-A518-4415981D9307}"/>
                </a:ext>
              </a:extLst>
            </p:cNvPr>
            <p:cNvSpPr/>
            <p:nvPr/>
          </p:nvSpPr>
          <p:spPr>
            <a:xfrm>
              <a:off x="1968312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F73B64C-5F26-4980-BBEE-B5240D4048AE}"/>
                </a:ext>
              </a:extLst>
            </p:cNvPr>
            <p:cNvSpPr/>
            <p:nvPr/>
          </p:nvSpPr>
          <p:spPr>
            <a:xfrm>
              <a:off x="2196954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8B58B50-29A5-4A9A-BD48-6837BA7C978D}"/>
                </a:ext>
              </a:extLst>
            </p:cNvPr>
            <p:cNvSpPr/>
            <p:nvPr/>
          </p:nvSpPr>
          <p:spPr>
            <a:xfrm>
              <a:off x="1739670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956FE2B-9173-4FDE-A25B-92AC30EB4F9B}"/>
                </a:ext>
              </a:extLst>
            </p:cNvPr>
            <p:cNvSpPr/>
            <p:nvPr/>
          </p:nvSpPr>
          <p:spPr>
            <a:xfrm>
              <a:off x="1968312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453F36-9747-464C-84ED-F903C3AA3051}"/>
                </a:ext>
              </a:extLst>
            </p:cNvPr>
            <p:cNvSpPr/>
            <p:nvPr/>
          </p:nvSpPr>
          <p:spPr>
            <a:xfrm>
              <a:off x="2196954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3B78CC1-2F1C-4EB5-B176-2FC0805AA3EA}"/>
                </a:ext>
              </a:extLst>
            </p:cNvPr>
            <p:cNvSpPr/>
            <p:nvPr/>
          </p:nvSpPr>
          <p:spPr>
            <a:xfrm>
              <a:off x="1079712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8F5460C-ABF4-43F8-A4EB-C3753FF45641}"/>
                </a:ext>
              </a:extLst>
            </p:cNvPr>
            <p:cNvSpPr/>
            <p:nvPr/>
          </p:nvSpPr>
          <p:spPr>
            <a:xfrm>
              <a:off x="1308354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EA4695B-D204-4AB0-859F-FCE520280901}"/>
                </a:ext>
              </a:extLst>
            </p:cNvPr>
            <p:cNvSpPr/>
            <p:nvPr/>
          </p:nvSpPr>
          <p:spPr>
            <a:xfrm>
              <a:off x="1536996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AC348DF-3AC3-4315-8A1D-2FB8C2B1CF48}"/>
                </a:ext>
              </a:extLst>
            </p:cNvPr>
            <p:cNvSpPr/>
            <p:nvPr/>
          </p:nvSpPr>
          <p:spPr>
            <a:xfrm>
              <a:off x="1079712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2222024-BD91-4D1C-B8F5-49760151A225}"/>
                </a:ext>
              </a:extLst>
            </p:cNvPr>
            <p:cNvSpPr/>
            <p:nvPr/>
          </p:nvSpPr>
          <p:spPr>
            <a:xfrm>
              <a:off x="1308354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C4EA997-B5EE-46E3-8AF8-B305C996BF5C}"/>
                </a:ext>
              </a:extLst>
            </p:cNvPr>
            <p:cNvSpPr/>
            <p:nvPr/>
          </p:nvSpPr>
          <p:spPr>
            <a:xfrm>
              <a:off x="1536996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8FD5A68-54DB-4D9E-AE58-5F21A4FC8537}"/>
                </a:ext>
              </a:extLst>
            </p:cNvPr>
            <p:cNvSpPr/>
            <p:nvPr/>
          </p:nvSpPr>
          <p:spPr>
            <a:xfrm>
              <a:off x="1079712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09801A-959B-4893-98AE-462B1E60D5DD}"/>
                </a:ext>
              </a:extLst>
            </p:cNvPr>
            <p:cNvSpPr/>
            <p:nvPr/>
          </p:nvSpPr>
          <p:spPr>
            <a:xfrm>
              <a:off x="1308354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F03246A-2DD4-4535-801B-48C865A0CD78}"/>
                </a:ext>
              </a:extLst>
            </p:cNvPr>
            <p:cNvSpPr/>
            <p:nvPr/>
          </p:nvSpPr>
          <p:spPr>
            <a:xfrm>
              <a:off x="1536996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5E0458E-A9F4-4E46-9F28-86CBD2678386}"/>
                </a:ext>
              </a:extLst>
            </p:cNvPr>
            <p:cNvSpPr/>
            <p:nvPr/>
          </p:nvSpPr>
          <p:spPr>
            <a:xfrm>
              <a:off x="1745371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368F7DD-AD56-4AAE-9686-6C37FC69C0C6}"/>
                </a:ext>
              </a:extLst>
            </p:cNvPr>
            <p:cNvSpPr/>
            <p:nvPr/>
          </p:nvSpPr>
          <p:spPr>
            <a:xfrm>
              <a:off x="1974013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4A563C9-9F1A-4FE8-A59C-34C01464C0A7}"/>
                </a:ext>
              </a:extLst>
            </p:cNvPr>
            <p:cNvSpPr/>
            <p:nvPr/>
          </p:nvSpPr>
          <p:spPr>
            <a:xfrm>
              <a:off x="2202655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BADDBC9-672D-42C0-B796-402010E91EE7}"/>
                </a:ext>
              </a:extLst>
            </p:cNvPr>
            <p:cNvSpPr/>
            <p:nvPr/>
          </p:nvSpPr>
          <p:spPr>
            <a:xfrm>
              <a:off x="1745371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CB639A7-F3D0-474B-845C-4BCF6EB9038C}"/>
                </a:ext>
              </a:extLst>
            </p:cNvPr>
            <p:cNvSpPr/>
            <p:nvPr/>
          </p:nvSpPr>
          <p:spPr>
            <a:xfrm>
              <a:off x="1974013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FCF53F1-0F72-47AF-8C39-66B3E373B6D7}"/>
                </a:ext>
              </a:extLst>
            </p:cNvPr>
            <p:cNvSpPr/>
            <p:nvPr/>
          </p:nvSpPr>
          <p:spPr>
            <a:xfrm>
              <a:off x="2202655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5C0B8C2-AC21-419F-B993-B2B5A789E78C}"/>
                </a:ext>
              </a:extLst>
            </p:cNvPr>
            <p:cNvSpPr/>
            <p:nvPr/>
          </p:nvSpPr>
          <p:spPr>
            <a:xfrm>
              <a:off x="1745371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A9B3AF8-300F-4388-A8B1-28A40938623B}"/>
                </a:ext>
              </a:extLst>
            </p:cNvPr>
            <p:cNvSpPr/>
            <p:nvPr/>
          </p:nvSpPr>
          <p:spPr>
            <a:xfrm>
              <a:off x="1974013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8BCA26C-BC5C-495B-9833-6AC0A0BC8886}"/>
                </a:ext>
              </a:extLst>
            </p:cNvPr>
            <p:cNvSpPr/>
            <p:nvPr/>
          </p:nvSpPr>
          <p:spPr>
            <a:xfrm>
              <a:off x="2202655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48A7854-D7AF-48C6-89F2-E6BF995BE577}"/>
                </a:ext>
              </a:extLst>
            </p:cNvPr>
            <p:cNvSpPr/>
            <p:nvPr/>
          </p:nvSpPr>
          <p:spPr>
            <a:xfrm>
              <a:off x="2402162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F9E9DA5-6FB4-484D-9A36-8BD581EFECBD}"/>
                </a:ext>
              </a:extLst>
            </p:cNvPr>
            <p:cNvSpPr/>
            <p:nvPr/>
          </p:nvSpPr>
          <p:spPr>
            <a:xfrm>
              <a:off x="2402162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76ECC46-5FBC-406F-8382-0670C942BC4D}"/>
                </a:ext>
              </a:extLst>
            </p:cNvPr>
            <p:cNvSpPr/>
            <p:nvPr/>
          </p:nvSpPr>
          <p:spPr>
            <a:xfrm>
              <a:off x="2402162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4B1EB8C-0A64-48EF-AFAC-65B0510B3517}"/>
                </a:ext>
              </a:extLst>
            </p:cNvPr>
            <p:cNvSpPr/>
            <p:nvPr/>
          </p:nvSpPr>
          <p:spPr>
            <a:xfrm>
              <a:off x="2407863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3C9D30F-87AA-44CD-B7FC-E9C52CB77F53}"/>
                </a:ext>
              </a:extLst>
            </p:cNvPr>
            <p:cNvSpPr/>
            <p:nvPr/>
          </p:nvSpPr>
          <p:spPr>
            <a:xfrm>
              <a:off x="2407863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3971D1-1B20-40A2-A523-38153DC6BDB0}"/>
                </a:ext>
              </a:extLst>
            </p:cNvPr>
            <p:cNvSpPr/>
            <p:nvPr/>
          </p:nvSpPr>
          <p:spPr>
            <a:xfrm>
              <a:off x="2407863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F8D9CAE-F8A2-4172-94CC-AC450667D783}"/>
                </a:ext>
              </a:extLst>
            </p:cNvPr>
            <p:cNvSpPr/>
            <p:nvPr/>
          </p:nvSpPr>
          <p:spPr>
            <a:xfrm>
              <a:off x="1076572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AC74744-B99F-4A7A-8F6B-3B4D80AB1371}"/>
                </a:ext>
              </a:extLst>
            </p:cNvPr>
            <p:cNvSpPr/>
            <p:nvPr/>
          </p:nvSpPr>
          <p:spPr>
            <a:xfrm>
              <a:off x="1305214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9E30A8F-975C-4021-8D0E-8BF00807A1B8}"/>
                </a:ext>
              </a:extLst>
            </p:cNvPr>
            <p:cNvSpPr/>
            <p:nvPr/>
          </p:nvSpPr>
          <p:spPr>
            <a:xfrm>
              <a:off x="1533856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96DAAA3-D490-4979-89E7-F8674987C382}"/>
                </a:ext>
              </a:extLst>
            </p:cNvPr>
            <p:cNvSpPr/>
            <p:nvPr/>
          </p:nvSpPr>
          <p:spPr>
            <a:xfrm>
              <a:off x="1742231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1AA8751-03C1-424D-8C54-CDC8B1A3239E}"/>
                </a:ext>
              </a:extLst>
            </p:cNvPr>
            <p:cNvSpPr/>
            <p:nvPr/>
          </p:nvSpPr>
          <p:spPr>
            <a:xfrm>
              <a:off x="1970873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6EFD1D-7CD3-47D0-8D2E-1EF7B3166BE2}"/>
                </a:ext>
              </a:extLst>
            </p:cNvPr>
            <p:cNvSpPr/>
            <p:nvPr/>
          </p:nvSpPr>
          <p:spPr>
            <a:xfrm>
              <a:off x="2199515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9F736AB-6D46-43C1-9E29-00441A1763ED}"/>
                </a:ext>
              </a:extLst>
            </p:cNvPr>
            <p:cNvSpPr/>
            <p:nvPr/>
          </p:nvSpPr>
          <p:spPr>
            <a:xfrm>
              <a:off x="2404723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5BA6C15-FA34-406A-9C14-61AA26FDEB47}"/>
                </a:ext>
              </a:extLst>
            </p:cNvPr>
            <p:cNvCxnSpPr>
              <a:cxnSpLocks/>
              <a:stCxn id="35" idx="4"/>
              <a:endCxn id="38" idx="0"/>
            </p:cNvCxnSpPr>
            <p:nvPr/>
          </p:nvCxnSpPr>
          <p:spPr>
            <a:xfrm>
              <a:off x="1110113" y="5072683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CAE342C-B59A-440F-9B31-C09EBDA25714}"/>
                </a:ext>
              </a:extLst>
            </p:cNvPr>
            <p:cNvCxnSpPr>
              <a:cxnSpLocks/>
              <a:stCxn id="38" idx="6"/>
              <a:endCxn id="39" idx="2"/>
            </p:cNvCxnSpPr>
            <p:nvPr/>
          </p:nvCxnSpPr>
          <p:spPr>
            <a:xfrm>
              <a:off x="1146214" y="5257624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BB10526-B4E1-4682-8481-6F4CFD438ABA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>
              <a:off x="1338755" y="5293725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352F16B-5FB6-4CC2-A699-4E8DAF63FB7E}"/>
                </a:ext>
              </a:extLst>
            </p:cNvPr>
            <p:cNvCxnSpPr>
              <a:cxnSpLocks/>
              <a:stCxn id="45" idx="2"/>
              <a:endCxn id="44" idx="6"/>
            </p:cNvCxnSpPr>
            <p:nvPr/>
          </p:nvCxnSpPr>
          <p:spPr>
            <a:xfrm flipH="1">
              <a:off x="1811873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7A15446-BD5D-4AF5-AC74-E4C2A2495591}"/>
                </a:ext>
              </a:extLst>
            </p:cNvPr>
            <p:cNvCxnSpPr>
              <a:cxnSpLocks/>
              <a:stCxn id="44" idx="2"/>
              <a:endCxn id="37" idx="6"/>
            </p:cNvCxnSpPr>
            <p:nvPr/>
          </p:nvCxnSpPr>
          <p:spPr>
            <a:xfrm flipH="1">
              <a:off x="1603498" y="5036582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520EB7F-6D32-45A6-B740-ACB816F69BE5}"/>
                </a:ext>
              </a:extLst>
            </p:cNvPr>
            <p:cNvCxnSpPr>
              <a:cxnSpLocks/>
              <a:stCxn id="54" idx="6"/>
              <a:endCxn id="55" idx="2"/>
            </p:cNvCxnSpPr>
            <p:nvPr/>
          </p:nvCxnSpPr>
          <p:spPr>
            <a:xfrm>
              <a:off x="1380557" y="5709208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F359B94-AA0D-4E33-929F-3CB1F01EE8D1}"/>
                </a:ext>
              </a:extLst>
            </p:cNvPr>
            <p:cNvCxnSpPr>
              <a:cxnSpLocks/>
              <a:stCxn id="53" idx="6"/>
              <a:endCxn id="54" idx="2"/>
            </p:cNvCxnSpPr>
            <p:nvPr/>
          </p:nvCxnSpPr>
          <p:spPr>
            <a:xfrm>
              <a:off x="1151915" y="5709208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6019405-2296-4BB9-B3D5-5A56A856B5D2}"/>
                </a:ext>
              </a:extLst>
            </p:cNvPr>
            <p:cNvCxnSpPr>
              <a:cxnSpLocks/>
              <a:stCxn id="59" idx="4"/>
              <a:endCxn id="77" idx="0"/>
            </p:cNvCxnSpPr>
            <p:nvPr/>
          </p:nvCxnSpPr>
          <p:spPr>
            <a:xfrm flipH="1">
              <a:off x="1112674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A6BCD06-6DC8-438C-AC3C-B500A537AA68}"/>
                </a:ext>
              </a:extLst>
            </p:cNvPr>
            <p:cNvCxnSpPr>
              <a:cxnSpLocks/>
              <a:stCxn id="77" idx="6"/>
              <a:endCxn id="78" idx="2"/>
            </p:cNvCxnSpPr>
            <p:nvPr/>
          </p:nvCxnSpPr>
          <p:spPr>
            <a:xfrm>
              <a:off x="1148775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90C696-2136-45A7-94B6-1E91D1194C60}"/>
                </a:ext>
              </a:extLst>
            </p:cNvPr>
            <p:cNvCxnSpPr>
              <a:cxnSpLocks/>
              <a:stCxn id="78" idx="0"/>
              <a:endCxn id="60" idx="4"/>
            </p:cNvCxnSpPr>
            <p:nvPr/>
          </p:nvCxnSpPr>
          <p:spPr>
            <a:xfrm flipV="1">
              <a:off x="1341316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9E069D4-6214-4A25-AC3C-4CC407D442E4}"/>
                </a:ext>
              </a:extLst>
            </p:cNvPr>
            <p:cNvCxnSpPr>
              <a:cxnSpLocks/>
              <a:stCxn id="60" idx="6"/>
              <a:endCxn id="61" idx="2"/>
            </p:cNvCxnSpPr>
            <p:nvPr/>
          </p:nvCxnSpPr>
          <p:spPr>
            <a:xfrm>
              <a:off x="1380557" y="615129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800FBC6-4710-4B2E-B9C9-7810C10C6587}"/>
                </a:ext>
              </a:extLst>
            </p:cNvPr>
            <p:cNvCxnSpPr>
              <a:cxnSpLocks/>
              <a:stCxn id="61" idx="4"/>
              <a:endCxn id="79" idx="0"/>
            </p:cNvCxnSpPr>
            <p:nvPr/>
          </p:nvCxnSpPr>
          <p:spPr>
            <a:xfrm flipH="1">
              <a:off x="1569958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2453345-DB81-4905-A585-0F102FD14EAE}"/>
                </a:ext>
              </a:extLst>
            </p:cNvPr>
            <p:cNvCxnSpPr>
              <a:cxnSpLocks/>
              <a:stCxn id="79" idx="6"/>
              <a:endCxn id="80" idx="2"/>
            </p:cNvCxnSpPr>
            <p:nvPr/>
          </p:nvCxnSpPr>
          <p:spPr>
            <a:xfrm>
              <a:off x="1606059" y="6370116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74E6C58-D918-4170-B7CB-B95B1B92B062}"/>
                </a:ext>
              </a:extLst>
            </p:cNvPr>
            <p:cNvCxnSpPr>
              <a:cxnSpLocks/>
              <a:stCxn id="80" idx="6"/>
              <a:endCxn id="81" idx="2"/>
            </p:cNvCxnSpPr>
            <p:nvPr/>
          </p:nvCxnSpPr>
          <p:spPr>
            <a:xfrm>
              <a:off x="1814434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321412A-8FF5-4209-83C2-21455C2F2EA5}"/>
                </a:ext>
              </a:extLst>
            </p:cNvPr>
            <p:cNvCxnSpPr>
              <a:cxnSpLocks/>
              <a:stCxn id="81" idx="6"/>
              <a:endCxn id="82" idx="2"/>
            </p:cNvCxnSpPr>
            <p:nvPr/>
          </p:nvCxnSpPr>
          <p:spPr>
            <a:xfrm>
              <a:off x="2043076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BCE4A6F-7E8E-4228-855B-9DC95A34ACEF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2271718" y="6370116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E9BEEE4-F5E5-4FD9-A0DB-1C9146665942}"/>
                </a:ext>
              </a:extLst>
            </p:cNvPr>
            <p:cNvCxnSpPr>
              <a:cxnSpLocks/>
              <a:stCxn id="83" idx="0"/>
              <a:endCxn id="76" idx="4"/>
            </p:cNvCxnSpPr>
            <p:nvPr/>
          </p:nvCxnSpPr>
          <p:spPr>
            <a:xfrm flipV="1">
              <a:off x="2440825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B5836D6-7FAE-44E4-8612-9569F8C1B0F5}"/>
                </a:ext>
              </a:extLst>
            </p:cNvPr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2443965" y="5966351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5ADD5F2-6648-4279-A01C-8780C75DC3D7}"/>
                </a:ext>
              </a:extLst>
            </p:cNvPr>
            <p:cNvCxnSpPr>
              <a:cxnSpLocks/>
              <a:stCxn id="75" idx="0"/>
              <a:endCxn id="74" idx="4"/>
            </p:cNvCxnSpPr>
            <p:nvPr/>
          </p:nvCxnSpPr>
          <p:spPr>
            <a:xfrm flipV="1">
              <a:off x="2443965" y="5745309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41768D2-11F9-452C-A50D-4317D22C4996}"/>
                </a:ext>
              </a:extLst>
            </p:cNvPr>
            <p:cNvCxnSpPr>
              <a:cxnSpLocks/>
              <a:stCxn id="74" idx="0"/>
              <a:endCxn id="73" idx="4"/>
            </p:cNvCxnSpPr>
            <p:nvPr/>
          </p:nvCxnSpPr>
          <p:spPr>
            <a:xfrm flipH="1" flipV="1">
              <a:off x="2438264" y="5514767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E586D97-AFCB-44D5-8480-9126A483A803}"/>
                </a:ext>
              </a:extLst>
            </p:cNvPr>
            <p:cNvCxnSpPr>
              <a:cxnSpLocks/>
              <a:stCxn id="73" idx="2"/>
              <a:endCxn id="52" idx="6"/>
            </p:cNvCxnSpPr>
            <p:nvPr/>
          </p:nvCxnSpPr>
          <p:spPr>
            <a:xfrm flipH="1">
              <a:off x="2269157" y="5478666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3A6FCDE-E082-43A5-8100-10CB62EACB5D}"/>
                </a:ext>
              </a:extLst>
            </p:cNvPr>
            <p:cNvCxnSpPr>
              <a:cxnSpLocks/>
              <a:stCxn id="52" idx="2"/>
              <a:endCxn id="51" idx="6"/>
            </p:cNvCxnSpPr>
            <p:nvPr/>
          </p:nvCxnSpPr>
          <p:spPr>
            <a:xfrm flipH="1">
              <a:off x="2040515" y="547866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4CD2EF-4809-4266-9BBC-8458E1F07FCD}"/>
                </a:ext>
              </a:extLst>
            </p:cNvPr>
            <p:cNvCxnSpPr>
              <a:cxnSpLocks/>
              <a:stCxn id="51" idx="0"/>
              <a:endCxn id="48" idx="4"/>
            </p:cNvCxnSpPr>
            <p:nvPr/>
          </p:nvCxnSpPr>
          <p:spPr>
            <a:xfrm flipV="1">
              <a:off x="2004414" y="5293725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3CE685D-8996-425A-8F74-F2073B5D951F}"/>
                </a:ext>
              </a:extLst>
            </p:cNvPr>
            <p:cNvCxnSpPr>
              <a:cxnSpLocks/>
              <a:stCxn id="48" idx="6"/>
              <a:endCxn id="49" idx="2"/>
            </p:cNvCxnSpPr>
            <p:nvPr/>
          </p:nvCxnSpPr>
          <p:spPr>
            <a:xfrm>
              <a:off x="2040515" y="5257624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44FE8FA-BA69-4A4D-ACDC-6B905B44ABAE}"/>
                </a:ext>
              </a:extLst>
            </p:cNvPr>
            <p:cNvCxnSpPr>
              <a:cxnSpLocks/>
              <a:stCxn id="49" idx="6"/>
              <a:endCxn id="72" idx="2"/>
            </p:cNvCxnSpPr>
            <p:nvPr/>
          </p:nvCxnSpPr>
          <p:spPr>
            <a:xfrm>
              <a:off x="2269157" y="5257624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5DD9825-0D9B-499F-B836-D215D9DBE8F4}"/>
                </a:ext>
              </a:extLst>
            </p:cNvPr>
            <p:cNvCxnSpPr>
              <a:cxnSpLocks/>
              <a:stCxn id="72" idx="0"/>
              <a:endCxn id="71" idx="4"/>
            </p:cNvCxnSpPr>
            <p:nvPr/>
          </p:nvCxnSpPr>
          <p:spPr>
            <a:xfrm flipV="1">
              <a:off x="2438264" y="5072683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79EA0980-39AD-45C5-A4CC-4D31D4DE53F9}"/>
                </a:ext>
              </a:extLst>
            </p:cNvPr>
            <p:cNvCxnSpPr>
              <a:cxnSpLocks/>
              <a:stCxn id="71" idx="2"/>
              <a:endCxn id="46" idx="6"/>
            </p:cNvCxnSpPr>
            <p:nvPr/>
          </p:nvCxnSpPr>
          <p:spPr>
            <a:xfrm flipH="1">
              <a:off x="2269157" y="5036582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609D7D2-5F96-4982-A01E-FA1142CB1BAA}"/>
                </a:ext>
              </a:extLst>
            </p:cNvPr>
            <p:cNvCxnSpPr>
              <a:cxnSpLocks/>
              <a:stCxn id="46" idx="2"/>
              <a:endCxn id="45" idx="6"/>
            </p:cNvCxnSpPr>
            <p:nvPr/>
          </p:nvCxnSpPr>
          <p:spPr>
            <a:xfrm flipH="1">
              <a:off x="2040515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9A8C8AF-085B-4EB0-B832-9ED7BCBE9A68}"/>
                </a:ext>
              </a:extLst>
            </p:cNvPr>
            <p:cNvCxnSpPr>
              <a:cxnSpLocks/>
              <a:stCxn id="42" idx="2"/>
              <a:endCxn id="41" idx="6"/>
            </p:cNvCxnSpPr>
            <p:nvPr/>
          </p:nvCxnSpPr>
          <p:spPr>
            <a:xfrm flipH="1">
              <a:off x="1146214" y="547866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24F3A23-90CC-477A-AABF-145E61AC1CAB}"/>
                </a:ext>
              </a:extLst>
            </p:cNvPr>
            <p:cNvCxnSpPr>
              <a:cxnSpLocks/>
              <a:stCxn id="41" idx="4"/>
              <a:endCxn id="53" idx="0"/>
            </p:cNvCxnSpPr>
            <p:nvPr/>
          </p:nvCxnSpPr>
          <p:spPr>
            <a:xfrm>
              <a:off x="1110113" y="5514767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6515A18-46C5-4B68-A81B-0D429702C840}"/>
                </a:ext>
              </a:extLst>
            </p:cNvPr>
            <p:cNvCxnSpPr>
              <a:cxnSpLocks/>
              <a:stCxn id="55" idx="6"/>
              <a:endCxn id="62" idx="2"/>
            </p:cNvCxnSpPr>
            <p:nvPr/>
          </p:nvCxnSpPr>
          <p:spPr>
            <a:xfrm>
              <a:off x="1609199" y="5709208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6E5EDCB-7B73-4C5F-BD11-D1C9F6A4ED75}"/>
                </a:ext>
              </a:extLst>
            </p:cNvPr>
            <p:cNvCxnSpPr>
              <a:cxnSpLocks/>
              <a:stCxn id="62" idx="4"/>
              <a:endCxn id="65" idx="0"/>
            </p:cNvCxnSpPr>
            <p:nvPr/>
          </p:nvCxnSpPr>
          <p:spPr>
            <a:xfrm>
              <a:off x="1781473" y="5745309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B1786E7-092E-486F-9EDC-9A2A389D1977}"/>
                </a:ext>
              </a:extLst>
            </p:cNvPr>
            <p:cNvCxnSpPr>
              <a:cxnSpLocks/>
              <a:stCxn id="65" idx="2"/>
              <a:endCxn id="58" idx="6"/>
            </p:cNvCxnSpPr>
            <p:nvPr/>
          </p:nvCxnSpPr>
          <p:spPr>
            <a:xfrm flipH="1">
              <a:off x="1609199" y="5930250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91B773D-F31F-4C2C-B524-B69EC930AEF8}"/>
                </a:ext>
              </a:extLst>
            </p:cNvPr>
            <p:cNvCxnSpPr>
              <a:cxnSpLocks/>
              <a:stCxn id="58" idx="2"/>
              <a:endCxn id="57" idx="6"/>
            </p:cNvCxnSpPr>
            <p:nvPr/>
          </p:nvCxnSpPr>
          <p:spPr>
            <a:xfrm flipH="1">
              <a:off x="1380557" y="5930250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ECDDE746-B514-4142-9BF8-26A839352BD8}"/>
                </a:ext>
              </a:extLst>
            </p:cNvPr>
            <p:cNvCxnSpPr>
              <a:cxnSpLocks/>
              <a:stCxn id="57" idx="2"/>
              <a:endCxn id="56" idx="6"/>
            </p:cNvCxnSpPr>
            <p:nvPr/>
          </p:nvCxnSpPr>
          <p:spPr>
            <a:xfrm flipH="1">
              <a:off x="1151915" y="5930250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8046139-957C-424C-8C29-ABABC743A337}"/>
                </a:ext>
              </a:extLst>
            </p:cNvPr>
            <p:cNvCxnSpPr>
              <a:cxnSpLocks/>
              <a:stCxn id="56" idx="4"/>
              <a:endCxn id="59" idx="0"/>
            </p:cNvCxnSpPr>
            <p:nvPr/>
          </p:nvCxnSpPr>
          <p:spPr>
            <a:xfrm>
              <a:off x="1115814" y="5966351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51A76FE-A208-483F-80CB-2DDF9010CCC0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374856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F51E13A-C2B7-4C08-BC2B-BAFF8BD3CD27}"/>
                </a:ext>
              </a:extLst>
            </p:cNvPr>
            <p:cNvCxnSpPr>
              <a:cxnSpLocks/>
              <a:stCxn id="36" idx="2"/>
              <a:endCxn id="35" idx="6"/>
            </p:cNvCxnSpPr>
            <p:nvPr/>
          </p:nvCxnSpPr>
          <p:spPr>
            <a:xfrm flipH="1">
              <a:off x="1146214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523AE171-FA17-4F56-9271-EEEACEB856A9}"/>
              </a:ext>
            </a:extLst>
          </p:cNvPr>
          <p:cNvSpPr/>
          <p:nvPr/>
        </p:nvSpPr>
        <p:spPr>
          <a:xfrm>
            <a:off x="3864482" y="1693154"/>
            <a:ext cx="1350627" cy="479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CBED4708-E2C1-4AC5-A67E-DA684F39E21D}"/>
              </a:ext>
            </a:extLst>
          </p:cNvPr>
          <p:cNvSpPr/>
          <p:nvPr/>
        </p:nvSpPr>
        <p:spPr>
          <a:xfrm rot="5400000">
            <a:off x="5989742" y="2928045"/>
            <a:ext cx="862154" cy="636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A27F4F8-0242-475F-98BD-7FFE59934968}"/>
              </a:ext>
            </a:extLst>
          </p:cNvPr>
          <p:cNvGrpSpPr/>
          <p:nvPr/>
        </p:nvGrpSpPr>
        <p:grpSpPr>
          <a:xfrm>
            <a:off x="1970421" y="3893452"/>
            <a:ext cx="8455950" cy="2441800"/>
            <a:chOff x="1970421" y="3893452"/>
            <a:chExt cx="8455950" cy="244180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F73BFCED-DEC9-4F0F-8E16-A36CEE041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70421" y="3918501"/>
              <a:ext cx="2818650" cy="2416751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0C48CC60-C9EB-428D-BBEF-9161DAC8C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07721" y="3893452"/>
              <a:ext cx="2818650" cy="2416751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4E849AE-080E-4BBC-8FFE-C898658A5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89071" y="3918501"/>
              <a:ext cx="2818650" cy="2415986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331AEA4-DEC7-4C09-82A1-C4306358B52D}"/>
                </a:ext>
              </a:extLst>
            </p:cNvPr>
            <p:cNvSpPr/>
            <p:nvPr/>
          </p:nvSpPr>
          <p:spPr>
            <a:xfrm>
              <a:off x="2616449" y="4315892"/>
              <a:ext cx="1280160" cy="1259840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1541822-121F-42C0-B859-4E5CAA843DB7}"/>
                </a:ext>
              </a:extLst>
            </p:cNvPr>
            <p:cNvSpPr/>
            <p:nvPr/>
          </p:nvSpPr>
          <p:spPr>
            <a:xfrm>
              <a:off x="5435099" y="4315892"/>
              <a:ext cx="1280160" cy="1259840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67509DE-9432-4ABB-AB8D-F6AEF38EC2BE}"/>
                </a:ext>
              </a:extLst>
            </p:cNvPr>
            <p:cNvSpPr/>
            <p:nvPr/>
          </p:nvSpPr>
          <p:spPr>
            <a:xfrm>
              <a:off x="8239421" y="4315892"/>
              <a:ext cx="1280160" cy="1259840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63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A114A0D-18CA-4811-905A-081617942B2E}"/>
              </a:ext>
            </a:extLst>
          </p:cNvPr>
          <p:cNvGrpSpPr/>
          <p:nvPr/>
        </p:nvGrpSpPr>
        <p:grpSpPr>
          <a:xfrm>
            <a:off x="1260012" y="804230"/>
            <a:ext cx="2818650" cy="2425000"/>
            <a:chOff x="4678448" y="924112"/>
            <a:chExt cx="2818650" cy="2425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1E45154-02AD-4CBF-81F2-80FCE2F4D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8448" y="924112"/>
              <a:ext cx="2818650" cy="2425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68546E-54DD-4757-9659-C0691C74DDED}"/>
                </a:ext>
              </a:extLst>
            </p:cNvPr>
            <p:cNvSpPr/>
            <p:nvPr/>
          </p:nvSpPr>
          <p:spPr>
            <a:xfrm>
              <a:off x="5321976" y="1334671"/>
              <a:ext cx="1280160" cy="1259840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463C05-B3DF-48A3-935E-10B4587810B9}"/>
              </a:ext>
            </a:extLst>
          </p:cNvPr>
          <p:cNvGrpSpPr/>
          <p:nvPr/>
        </p:nvGrpSpPr>
        <p:grpSpPr>
          <a:xfrm>
            <a:off x="6899812" y="804230"/>
            <a:ext cx="2818650" cy="2425000"/>
            <a:chOff x="6096000" y="823271"/>
            <a:chExt cx="2818650" cy="2425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D3321A3-9A38-4186-A13D-D8D4E251F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823271"/>
              <a:ext cx="2818650" cy="242500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EB5E2A-DCC7-4B4D-9E43-ED255388575E}"/>
                </a:ext>
              </a:extLst>
            </p:cNvPr>
            <p:cNvSpPr/>
            <p:nvPr/>
          </p:nvSpPr>
          <p:spPr>
            <a:xfrm>
              <a:off x="6725200" y="1233830"/>
              <a:ext cx="1280160" cy="1259840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001032-17FB-4D6C-8CE4-01DF8024B1D6}"/>
              </a:ext>
            </a:extLst>
          </p:cNvPr>
          <p:cNvGrpSpPr/>
          <p:nvPr/>
        </p:nvGrpSpPr>
        <p:grpSpPr>
          <a:xfrm>
            <a:off x="4081162" y="804230"/>
            <a:ext cx="2818650" cy="2425000"/>
            <a:chOff x="4081162" y="804230"/>
            <a:chExt cx="2818650" cy="2425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BB1B880-CAB5-493A-BB87-8DC727FC9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1162" y="804230"/>
              <a:ext cx="2818650" cy="24250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D768ED-F6A5-4644-87B9-FDAF186DB55C}"/>
                </a:ext>
              </a:extLst>
            </p:cNvPr>
            <p:cNvSpPr/>
            <p:nvPr/>
          </p:nvSpPr>
          <p:spPr>
            <a:xfrm>
              <a:off x="4724690" y="1213174"/>
              <a:ext cx="1280160" cy="1259840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5690DE-39F4-4D89-BD0A-C50141FF5477}"/>
                  </a:ext>
                </a:extLst>
              </p:cNvPr>
              <p:cNvSpPr txBox="1"/>
              <p:nvPr/>
            </p:nvSpPr>
            <p:spPr>
              <a:xfrm>
                <a:off x="289791" y="554779"/>
                <a:ext cx="15963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𝑄𝑢𝑎𝑛𝑡𝑖𝑧𝑒𝑑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𝑝h𝑎𝑠𝑒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5690DE-39F4-4D89-BD0A-C50141FF5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91" y="554779"/>
                <a:ext cx="1596399" cy="246221"/>
              </a:xfrm>
              <a:prstGeom prst="rect">
                <a:avLst/>
              </a:prstGeom>
              <a:blipFill>
                <a:blip r:embed="rId5"/>
                <a:stretch>
                  <a:fillRect l="-3831" r="-344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38A895-3443-4C85-89F1-50BC800A348D}"/>
                  </a:ext>
                </a:extLst>
              </p:cNvPr>
              <p:cNvSpPr txBox="1"/>
              <p:nvPr/>
            </p:nvSpPr>
            <p:spPr>
              <a:xfrm>
                <a:off x="102707" y="1768894"/>
                <a:ext cx="11598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=1000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38A895-3443-4C85-89F1-50BC800A3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7" y="1768894"/>
                <a:ext cx="1159805" cy="246221"/>
              </a:xfrm>
              <a:prstGeom prst="rect">
                <a:avLst/>
              </a:prstGeom>
              <a:blipFill>
                <a:blip r:embed="rId6"/>
                <a:stretch>
                  <a:fillRect l="-2105" r="-2632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4AE478-4592-49C7-BB5F-94EEF2EC11F9}"/>
                  </a:ext>
                </a:extLst>
              </p:cNvPr>
              <p:cNvSpPr txBox="1"/>
              <p:nvPr/>
            </p:nvSpPr>
            <p:spPr>
              <a:xfrm>
                <a:off x="309641" y="3429000"/>
                <a:ext cx="1090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𝐹𝑖𝑛𝑒𝑟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𝑚𝑒𝑠h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4AE478-4592-49C7-BB5F-94EEF2EC1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41" y="3429000"/>
                <a:ext cx="1090042" cy="246221"/>
              </a:xfrm>
              <a:prstGeom prst="rect">
                <a:avLst/>
              </a:prstGeom>
              <a:blipFill>
                <a:blip r:embed="rId7"/>
                <a:stretch>
                  <a:fillRect l="-3911" r="-335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1955739B-FD29-4E60-BBD4-AC37A89D45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8132" y="3312276"/>
            <a:ext cx="3619380" cy="310330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0DC180-67AE-4FFF-B197-1F7ED82FD8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0012" y="3577159"/>
            <a:ext cx="2818650" cy="24167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D8A82FF-7FC5-41E8-9035-4714C1A9E3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7312" y="3552110"/>
            <a:ext cx="2818650" cy="24167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7D98656-8B86-4CDE-BA41-DC9135A32C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78662" y="3577159"/>
            <a:ext cx="2818650" cy="241598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CF9FBB1-54D7-4EEE-819A-F3E4E7978A05}"/>
              </a:ext>
            </a:extLst>
          </p:cNvPr>
          <p:cNvSpPr/>
          <p:nvPr/>
        </p:nvSpPr>
        <p:spPr>
          <a:xfrm>
            <a:off x="1906040" y="3974550"/>
            <a:ext cx="1280160" cy="1259840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FDA87E-3094-4152-9D4B-A5B919F73B19}"/>
              </a:ext>
            </a:extLst>
          </p:cNvPr>
          <p:cNvSpPr/>
          <p:nvPr/>
        </p:nvSpPr>
        <p:spPr>
          <a:xfrm>
            <a:off x="4724690" y="3974550"/>
            <a:ext cx="1280160" cy="1259840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1FDDB1-53F1-41BD-BEB7-6621BE86DCE2}"/>
              </a:ext>
            </a:extLst>
          </p:cNvPr>
          <p:cNvSpPr/>
          <p:nvPr/>
        </p:nvSpPr>
        <p:spPr>
          <a:xfrm>
            <a:off x="7529012" y="3974550"/>
            <a:ext cx="1280160" cy="1259840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D75096-F37E-4E84-B41A-1031ECF4C0E5}"/>
              </a:ext>
            </a:extLst>
          </p:cNvPr>
          <p:cNvSpPr/>
          <p:nvPr/>
        </p:nvSpPr>
        <p:spPr>
          <a:xfrm>
            <a:off x="2713172" y="60924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From the 3 by 3 pixel inverse calculation, we can design the hologram by ring resonators. </a:t>
            </a:r>
          </a:p>
        </p:txBody>
      </p:sp>
    </p:spTree>
    <p:extLst>
      <p:ext uri="{BB962C8B-B14F-4D97-AF65-F5344CB8AC3E}">
        <p14:creationId xmlns:p14="http://schemas.microsoft.com/office/powerpoint/2010/main" val="353411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F48242-3B50-4C76-BD7E-B4B376BB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174" y="4100873"/>
            <a:ext cx="2423752" cy="2085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EE978-02A0-4EBC-9683-87370D2AD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863" y="4100873"/>
            <a:ext cx="2423752" cy="2085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B4FEDF-87F1-4F80-A7B5-8D0365D28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120" y="4099997"/>
            <a:ext cx="2423752" cy="2085254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BABFACC7-A4AD-4DDE-AEB3-C5ED33E19E8A}"/>
              </a:ext>
            </a:extLst>
          </p:cNvPr>
          <p:cNvSpPr/>
          <p:nvPr/>
        </p:nvSpPr>
        <p:spPr>
          <a:xfrm>
            <a:off x="3333248" y="3070184"/>
            <a:ext cx="330093" cy="9606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AF1E6-2281-4F44-A28B-40E5EFFC7681}"/>
              </a:ext>
            </a:extLst>
          </p:cNvPr>
          <p:cNvSpPr txBox="1"/>
          <p:nvPr/>
        </p:nvSpPr>
        <p:spPr>
          <a:xfrm>
            <a:off x="3761511" y="3429000"/>
            <a:ext cx="7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730FDF-A034-4CA8-90D7-67ADD3963807}"/>
              </a:ext>
            </a:extLst>
          </p:cNvPr>
          <p:cNvGrpSpPr/>
          <p:nvPr/>
        </p:nvGrpSpPr>
        <p:grpSpPr>
          <a:xfrm>
            <a:off x="432555" y="671873"/>
            <a:ext cx="7400432" cy="2590789"/>
            <a:chOff x="432555" y="671873"/>
            <a:chExt cx="7400432" cy="259078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C6F4A38-A13F-4510-9871-D8FB8E43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09235" y="849366"/>
              <a:ext cx="2423752" cy="208525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7CD33F-B008-4E51-8E86-F4D5BA3FE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555" y="849366"/>
              <a:ext cx="2423752" cy="20852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6293165-72AB-429F-B105-D6459E822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6307" y="849366"/>
              <a:ext cx="2423752" cy="208525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923B0F-CCA2-4F45-9157-8AB12C29E576}"/>
                </a:ext>
              </a:extLst>
            </p:cNvPr>
            <p:cNvSpPr/>
            <p:nvPr/>
          </p:nvSpPr>
          <p:spPr>
            <a:xfrm>
              <a:off x="432555" y="671873"/>
              <a:ext cx="7400432" cy="236123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FCDD3B-E42C-4CB6-832D-F4CA437F4C76}"/>
                </a:ext>
              </a:extLst>
            </p:cNvPr>
            <p:cNvSpPr txBox="1"/>
            <p:nvPr/>
          </p:nvSpPr>
          <p:spPr>
            <a:xfrm>
              <a:off x="655505" y="2893330"/>
              <a:ext cx="12669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Near Field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945D656-1804-42CE-8B36-329E18334ED6}"/>
              </a:ext>
            </a:extLst>
          </p:cNvPr>
          <p:cNvSpPr txBox="1"/>
          <p:nvPr/>
        </p:nvSpPr>
        <p:spPr>
          <a:xfrm>
            <a:off x="836597" y="6292317"/>
            <a:ext cx="360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I. </a:t>
            </a:r>
            <a:r>
              <a:rPr lang="en-US" dirty="0" err="1"/>
              <a:t>Gerchberg</a:t>
            </a:r>
            <a:r>
              <a:rPr lang="en-US" dirty="0"/>
              <a:t>-Saxton Phase Retrieval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020E364-5C91-4107-85D9-02EAA6EC4F26}"/>
              </a:ext>
            </a:extLst>
          </p:cNvPr>
          <p:cNvSpPr/>
          <p:nvPr/>
        </p:nvSpPr>
        <p:spPr>
          <a:xfrm>
            <a:off x="6131924" y="3033984"/>
            <a:ext cx="330093" cy="9606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5A1A9-0D7D-40D2-A3DA-2D73799F9B1F}"/>
              </a:ext>
            </a:extLst>
          </p:cNvPr>
          <p:cNvSpPr txBox="1"/>
          <p:nvPr/>
        </p:nvSpPr>
        <p:spPr>
          <a:xfrm>
            <a:off x="6560187" y="3392800"/>
            <a:ext cx="7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EFF213-B86D-4F2D-8CF4-82DA2DC1540A}"/>
              </a:ext>
            </a:extLst>
          </p:cNvPr>
          <p:cNvSpPr txBox="1"/>
          <p:nvPr/>
        </p:nvSpPr>
        <p:spPr>
          <a:xfrm>
            <a:off x="4727620" y="6292317"/>
            <a:ext cx="346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II. Nearfield Phase Quantization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DF59F43-AD54-425A-9864-66412E43BB2D}"/>
              </a:ext>
            </a:extLst>
          </p:cNvPr>
          <p:cNvSpPr/>
          <p:nvPr/>
        </p:nvSpPr>
        <p:spPr>
          <a:xfrm>
            <a:off x="10022947" y="3070184"/>
            <a:ext cx="330093" cy="9606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E90C64-AE54-4F31-B48B-B0AE50E922B0}"/>
              </a:ext>
            </a:extLst>
          </p:cNvPr>
          <p:cNvSpPr txBox="1"/>
          <p:nvPr/>
        </p:nvSpPr>
        <p:spPr>
          <a:xfrm>
            <a:off x="10451210" y="3429000"/>
            <a:ext cx="7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4B1A1-31B9-4C1F-AD48-9472A49C8A49}"/>
              </a:ext>
            </a:extLst>
          </p:cNvPr>
          <p:cNvSpPr txBox="1"/>
          <p:nvPr/>
        </p:nvSpPr>
        <p:spPr>
          <a:xfrm>
            <a:off x="8618643" y="6203490"/>
            <a:ext cx="346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III. Phase Modulated by Imaginary Gauge Field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785675-C7B4-443D-9821-73BE2C7AF3E5}"/>
              </a:ext>
            </a:extLst>
          </p:cNvPr>
          <p:cNvGrpSpPr/>
          <p:nvPr/>
        </p:nvGrpSpPr>
        <p:grpSpPr>
          <a:xfrm>
            <a:off x="8507611" y="392783"/>
            <a:ext cx="3030671" cy="2607411"/>
            <a:chOff x="8507611" y="392783"/>
            <a:chExt cx="3030671" cy="260741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C08B563-D378-4757-9753-DEC5A4C94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07611" y="392783"/>
              <a:ext cx="3030671" cy="2607411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406B91-443A-418F-8B2E-45B345842901}"/>
                </a:ext>
              </a:extLst>
            </p:cNvPr>
            <p:cNvSpPr/>
            <p:nvPr/>
          </p:nvSpPr>
          <p:spPr>
            <a:xfrm>
              <a:off x="9306046" y="949124"/>
              <a:ext cx="1551007" cy="1388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3A0DA2-4F9B-4BA9-BA27-A659CF250AE4}"/>
                </a:ext>
              </a:extLst>
            </p:cNvPr>
            <p:cNvSpPr/>
            <p:nvPr/>
          </p:nvSpPr>
          <p:spPr>
            <a:xfrm>
              <a:off x="9458447" y="1101524"/>
              <a:ext cx="1236562" cy="11073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52F448-F970-4F18-A4C5-D77990168237}"/>
              </a:ext>
            </a:extLst>
          </p:cNvPr>
          <p:cNvSpPr txBox="1"/>
          <p:nvPr/>
        </p:nvSpPr>
        <p:spPr>
          <a:xfrm>
            <a:off x="3794996" y="106087"/>
            <a:ext cx="440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Full Flow of the Inverse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F0FDB-1E3C-4D9A-82DA-92F423D085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367" y="4099997"/>
            <a:ext cx="2423753" cy="2085254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AFEFA11D-21D3-472B-9DDB-763B31DCF00F}"/>
              </a:ext>
            </a:extLst>
          </p:cNvPr>
          <p:cNvSpPr/>
          <p:nvPr/>
        </p:nvSpPr>
        <p:spPr>
          <a:xfrm>
            <a:off x="7882584" y="3507356"/>
            <a:ext cx="1222428" cy="4616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DE4BAA-A882-4B4D-AEFB-EE571BAA9CE7}"/>
              </a:ext>
            </a:extLst>
          </p:cNvPr>
          <p:cNvSpPr txBox="1"/>
          <p:nvPr/>
        </p:nvSpPr>
        <p:spPr>
          <a:xfrm>
            <a:off x="8011848" y="3111048"/>
            <a:ext cx="89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Imaginary gauge field</a:t>
            </a:r>
          </a:p>
        </p:txBody>
      </p:sp>
    </p:spTree>
    <p:extLst>
      <p:ext uri="{BB962C8B-B14F-4D97-AF65-F5344CB8AC3E}">
        <p14:creationId xmlns:p14="http://schemas.microsoft.com/office/powerpoint/2010/main" val="317951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AE8F1F-34D8-4B9B-A06A-016D0A3BD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54" y="1294480"/>
            <a:ext cx="2818650" cy="242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8867D9-8FD7-4099-B86D-8F3E66C7A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62" y="3719480"/>
            <a:ext cx="2818650" cy="242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7BED0A-22EA-4C23-83D3-8783B550B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62" y="1294480"/>
            <a:ext cx="2818650" cy="242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16EF4F-FD7D-4DDB-AC6A-B0AAC9EF1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054" y="3719480"/>
            <a:ext cx="2818650" cy="2425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B02E407-8808-4390-AA46-7415BADCC922}"/>
              </a:ext>
            </a:extLst>
          </p:cNvPr>
          <p:cNvGrpSpPr/>
          <p:nvPr/>
        </p:nvGrpSpPr>
        <p:grpSpPr>
          <a:xfrm>
            <a:off x="8205473" y="1152240"/>
            <a:ext cx="2818650" cy="2425000"/>
            <a:chOff x="8708393" y="1243680"/>
            <a:chExt cx="2818650" cy="24250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5107694-6B03-4A43-BE6D-EA8422EFF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8393" y="1243680"/>
              <a:ext cx="2818650" cy="24250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09A7DD-5157-48DB-970F-4974C5C86D67}"/>
                </a:ext>
              </a:extLst>
            </p:cNvPr>
            <p:cNvSpPr/>
            <p:nvPr/>
          </p:nvSpPr>
          <p:spPr>
            <a:xfrm>
              <a:off x="9427954" y="1759818"/>
              <a:ext cx="1460809" cy="13288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BE7885C-64C6-4F0A-9ADD-303E086CE1A5}"/>
                </a:ext>
              </a:extLst>
            </p:cNvPr>
            <p:cNvSpPr/>
            <p:nvPr/>
          </p:nvSpPr>
          <p:spPr>
            <a:xfrm>
              <a:off x="9585960" y="1899920"/>
              <a:ext cx="1163320" cy="10464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04E2E76-5D68-43C0-92BC-60D4A59132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5473" y="3577240"/>
            <a:ext cx="2818650" cy="242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C18EBBF-EF1A-492F-9E7F-6E5D649B9EED}"/>
              </a:ext>
            </a:extLst>
          </p:cNvPr>
          <p:cNvSpPr txBox="1"/>
          <p:nvPr/>
        </p:nvSpPr>
        <p:spPr>
          <a:xfrm>
            <a:off x="3794996" y="106087"/>
            <a:ext cx="440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Horizontal bar in the far field 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3CDE3CA-FB60-45E8-9B55-D56DC157F9ED}"/>
              </a:ext>
            </a:extLst>
          </p:cNvPr>
          <p:cNvSpPr/>
          <p:nvPr/>
        </p:nvSpPr>
        <p:spPr>
          <a:xfrm>
            <a:off x="7169256" y="3452695"/>
            <a:ext cx="1222428" cy="4616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8CFA1B-4519-4D40-A46A-3FEA60F5979A}"/>
              </a:ext>
            </a:extLst>
          </p:cNvPr>
          <p:cNvSpPr txBox="1"/>
          <p:nvPr/>
        </p:nvSpPr>
        <p:spPr>
          <a:xfrm>
            <a:off x="7298520" y="3056387"/>
            <a:ext cx="89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Imaginary gauge field</a:t>
            </a:r>
          </a:p>
        </p:txBody>
      </p:sp>
    </p:spTree>
    <p:extLst>
      <p:ext uri="{BB962C8B-B14F-4D97-AF65-F5344CB8AC3E}">
        <p14:creationId xmlns:p14="http://schemas.microsoft.com/office/powerpoint/2010/main" val="127421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0E4F78A-C779-4405-86A4-FB989592AA09}"/>
              </a:ext>
            </a:extLst>
          </p:cNvPr>
          <p:cNvSpPr/>
          <p:nvPr/>
        </p:nvSpPr>
        <p:spPr>
          <a:xfrm>
            <a:off x="3800213" y="1795244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BA14B1-5703-486E-8262-227312E8F1B5}"/>
              </a:ext>
            </a:extLst>
          </p:cNvPr>
          <p:cNvSpPr/>
          <p:nvPr/>
        </p:nvSpPr>
        <p:spPr>
          <a:xfrm>
            <a:off x="4304951" y="179524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C96030-A282-4D2B-8A12-7340548537E1}"/>
              </a:ext>
            </a:extLst>
          </p:cNvPr>
          <p:cNvSpPr/>
          <p:nvPr/>
        </p:nvSpPr>
        <p:spPr>
          <a:xfrm>
            <a:off x="4809689" y="179524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AAD872-753D-4A1F-91E4-CB4092108DEC}"/>
              </a:ext>
            </a:extLst>
          </p:cNvPr>
          <p:cNvSpPr/>
          <p:nvPr/>
        </p:nvSpPr>
        <p:spPr>
          <a:xfrm>
            <a:off x="3800213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F60B15-B669-4C3D-9E91-955C31D9C0A2}"/>
              </a:ext>
            </a:extLst>
          </p:cNvPr>
          <p:cNvSpPr/>
          <p:nvPr/>
        </p:nvSpPr>
        <p:spPr>
          <a:xfrm>
            <a:off x="4304951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016EC1-0433-4942-BA2B-C6F2003E7CEB}"/>
              </a:ext>
            </a:extLst>
          </p:cNvPr>
          <p:cNvSpPr/>
          <p:nvPr/>
        </p:nvSpPr>
        <p:spPr>
          <a:xfrm>
            <a:off x="4809689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EB61A1-0F28-4B05-BAF9-4998472D53E2}"/>
              </a:ext>
            </a:extLst>
          </p:cNvPr>
          <p:cNvSpPr/>
          <p:nvPr/>
        </p:nvSpPr>
        <p:spPr>
          <a:xfrm>
            <a:off x="3800213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CC72E5-915F-4A77-96B9-27B33002C890}"/>
              </a:ext>
            </a:extLst>
          </p:cNvPr>
          <p:cNvSpPr/>
          <p:nvPr/>
        </p:nvSpPr>
        <p:spPr>
          <a:xfrm>
            <a:off x="4304951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08A522-4F24-49CA-865F-9DE121F2066F}"/>
              </a:ext>
            </a:extLst>
          </p:cNvPr>
          <p:cNvSpPr/>
          <p:nvPr/>
        </p:nvSpPr>
        <p:spPr>
          <a:xfrm>
            <a:off x="4809689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BCFF45-D69B-4BBD-928F-3D809E743B7C}"/>
              </a:ext>
            </a:extLst>
          </p:cNvPr>
          <p:cNvSpPr/>
          <p:nvPr/>
        </p:nvSpPr>
        <p:spPr>
          <a:xfrm>
            <a:off x="5269685" y="1795244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3EF895-AEF9-4D87-AABA-8E6D8C708BF3}"/>
              </a:ext>
            </a:extLst>
          </p:cNvPr>
          <p:cNvSpPr/>
          <p:nvPr/>
        </p:nvSpPr>
        <p:spPr>
          <a:xfrm>
            <a:off x="5774423" y="179524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48629D-2887-4A13-AE6A-6F9314A67F2F}"/>
              </a:ext>
            </a:extLst>
          </p:cNvPr>
          <p:cNvSpPr/>
          <p:nvPr/>
        </p:nvSpPr>
        <p:spPr>
          <a:xfrm>
            <a:off x="6279161" y="179524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BD6561-293C-472D-AAA1-980F347D73D7}"/>
              </a:ext>
            </a:extLst>
          </p:cNvPr>
          <p:cNvSpPr/>
          <p:nvPr/>
        </p:nvSpPr>
        <p:spPr>
          <a:xfrm>
            <a:off x="5269685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F96B7A-A1A5-4F61-9006-95990B4CBA51}"/>
              </a:ext>
            </a:extLst>
          </p:cNvPr>
          <p:cNvSpPr/>
          <p:nvPr/>
        </p:nvSpPr>
        <p:spPr>
          <a:xfrm>
            <a:off x="5774423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1BAD61-261C-48B4-8445-64ED25C0369A}"/>
              </a:ext>
            </a:extLst>
          </p:cNvPr>
          <p:cNvSpPr/>
          <p:nvPr/>
        </p:nvSpPr>
        <p:spPr>
          <a:xfrm>
            <a:off x="6279161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315612-4A8E-48E6-8B14-7968FC763FD7}"/>
              </a:ext>
            </a:extLst>
          </p:cNvPr>
          <p:cNvSpPr/>
          <p:nvPr/>
        </p:nvSpPr>
        <p:spPr>
          <a:xfrm>
            <a:off x="5269685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B0E325-2D52-47BF-BD29-CCA5E33B0D03}"/>
              </a:ext>
            </a:extLst>
          </p:cNvPr>
          <p:cNvSpPr/>
          <p:nvPr/>
        </p:nvSpPr>
        <p:spPr>
          <a:xfrm>
            <a:off x="5774423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2B1D2B-EC77-4B9F-BA77-BDAD73846A6C}"/>
              </a:ext>
            </a:extLst>
          </p:cNvPr>
          <p:cNvSpPr/>
          <p:nvPr/>
        </p:nvSpPr>
        <p:spPr>
          <a:xfrm>
            <a:off x="6279161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3F76743-2797-45D4-868C-26A169163522}"/>
              </a:ext>
            </a:extLst>
          </p:cNvPr>
          <p:cNvSpPr/>
          <p:nvPr/>
        </p:nvSpPr>
        <p:spPr>
          <a:xfrm>
            <a:off x="3812798" y="3280095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FFD62E0-452A-4F30-92AA-FDA58E7C086D}"/>
              </a:ext>
            </a:extLst>
          </p:cNvPr>
          <p:cNvSpPr/>
          <p:nvPr/>
        </p:nvSpPr>
        <p:spPr>
          <a:xfrm>
            <a:off x="4317536" y="328009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CACE25-A734-4D7A-A81E-A5F7D031D6CE}"/>
              </a:ext>
            </a:extLst>
          </p:cNvPr>
          <p:cNvSpPr/>
          <p:nvPr/>
        </p:nvSpPr>
        <p:spPr>
          <a:xfrm>
            <a:off x="4822274" y="328009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668CA1-FF92-4CE0-9B51-F3112E3901BA}"/>
              </a:ext>
            </a:extLst>
          </p:cNvPr>
          <p:cNvSpPr/>
          <p:nvPr/>
        </p:nvSpPr>
        <p:spPr>
          <a:xfrm>
            <a:off x="3812798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3B5E79-C5FF-4198-B51F-A079B2ACDCF0}"/>
              </a:ext>
            </a:extLst>
          </p:cNvPr>
          <p:cNvSpPr/>
          <p:nvPr/>
        </p:nvSpPr>
        <p:spPr>
          <a:xfrm>
            <a:off x="4317536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F0098A9-326F-418E-A99C-B7E4E5E435B4}"/>
              </a:ext>
            </a:extLst>
          </p:cNvPr>
          <p:cNvSpPr/>
          <p:nvPr/>
        </p:nvSpPr>
        <p:spPr>
          <a:xfrm>
            <a:off x="4822274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BC8780-5D03-456E-9897-324DA7A23FE7}"/>
              </a:ext>
            </a:extLst>
          </p:cNvPr>
          <p:cNvSpPr/>
          <p:nvPr/>
        </p:nvSpPr>
        <p:spPr>
          <a:xfrm>
            <a:off x="3812798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E554FA-4677-4BA5-92E0-A40592481CFC}"/>
              </a:ext>
            </a:extLst>
          </p:cNvPr>
          <p:cNvSpPr/>
          <p:nvPr/>
        </p:nvSpPr>
        <p:spPr>
          <a:xfrm>
            <a:off x="4317536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9C62F74-458D-4744-A255-B9D9FD1AB9C3}"/>
              </a:ext>
            </a:extLst>
          </p:cNvPr>
          <p:cNvSpPr/>
          <p:nvPr/>
        </p:nvSpPr>
        <p:spPr>
          <a:xfrm>
            <a:off x="4822274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A0B935-4D4E-494C-8BC3-69DD3C9B78B6}"/>
              </a:ext>
            </a:extLst>
          </p:cNvPr>
          <p:cNvSpPr/>
          <p:nvPr/>
        </p:nvSpPr>
        <p:spPr>
          <a:xfrm>
            <a:off x="5282270" y="3280095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3F76A8-63DC-4BD6-B25C-7830165EAB79}"/>
              </a:ext>
            </a:extLst>
          </p:cNvPr>
          <p:cNvSpPr/>
          <p:nvPr/>
        </p:nvSpPr>
        <p:spPr>
          <a:xfrm>
            <a:off x="5787008" y="328009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CFB0EA-805B-47E1-815D-6F3A1ECDECDA}"/>
              </a:ext>
            </a:extLst>
          </p:cNvPr>
          <p:cNvSpPr/>
          <p:nvPr/>
        </p:nvSpPr>
        <p:spPr>
          <a:xfrm>
            <a:off x="6291746" y="328009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E3F0AB-8034-47EB-B1F2-FA28BD3D4FFF}"/>
              </a:ext>
            </a:extLst>
          </p:cNvPr>
          <p:cNvSpPr/>
          <p:nvPr/>
        </p:nvSpPr>
        <p:spPr>
          <a:xfrm>
            <a:off x="5282270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5C72BC9-E45E-45F4-9E46-92FACC309DDB}"/>
              </a:ext>
            </a:extLst>
          </p:cNvPr>
          <p:cNvSpPr/>
          <p:nvPr/>
        </p:nvSpPr>
        <p:spPr>
          <a:xfrm>
            <a:off x="5787008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FBA8370-5CC1-41C3-B5C2-7051CF6F7C96}"/>
              </a:ext>
            </a:extLst>
          </p:cNvPr>
          <p:cNvSpPr/>
          <p:nvPr/>
        </p:nvSpPr>
        <p:spPr>
          <a:xfrm>
            <a:off x="6291746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D22958-D5CA-415F-9171-1C271422BE60}"/>
              </a:ext>
            </a:extLst>
          </p:cNvPr>
          <p:cNvSpPr/>
          <p:nvPr/>
        </p:nvSpPr>
        <p:spPr>
          <a:xfrm>
            <a:off x="5282270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74B7A8A-F520-433C-92BE-37EB3A9CDC69}"/>
              </a:ext>
            </a:extLst>
          </p:cNvPr>
          <p:cNvSpPr/>
          <p:nvPr/>
        </p:nvSpPr>
        <p:spPr>
          <a:xfrm>
            <a:off x="5787008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D47309-F029-417B-A00D-FA17FC229DCF}"/>
              </a:ext>
            </a:extLst>
          </p:cNvPr>
          <p:cNvSpPr/>
          <p:nvPr/>
        </p:nvSpPr>
        <p:spPr>
          <a:xfrm>
            <a:off x="6291746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059BD3C-71AC-4272-9D55-DD3260F20401}"/>
              </a:ext>
            </a:extLst>
          </p:cNvPr>
          <p:cNvSpPr/>
          <p:nvPr/>
        </p:nvSpPr>
        <p:spPr>
          <a:xfrm>
            <a:off x="6732167" y="1795244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BABB4C5-468F-414E-888F-5016D45B7A0A}"/>
              </a:ext>
            </a:extLst>
          </p:cNvPr>
          <p:cNvSpPr/>
          <p:nvPr/>
        </p:nvSpPr>
        <p:spPr>
          <a:xfrm>
            <a:off x="6732167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031D5C4-B556-425B-AA19-CB88D0DF8BA3}"/>
              </a:ext>
            </a:extLst>
          </p:cNvPr>
          <p:cNvSpPr/>
          <p:nvPr/>
        </p:nvSpPr>
        <p:spPr>
          <a:xfrm>
            <a:off x="6732167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12B270B-2455-4830-BDB8-278FD05FDA09}"/>
              </a:ext>
            </a:extLst>
          </p:cNvPr>
          <p:cNvSpPr/>
          <p:nvPr/>
        </p:nvSpPr>
        <p:spPr>
          <a:xfrm>
            <a:off x="6744752" y="3280095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5A68732-651D-4EC1-964A-59B759ED4FE6}"/>
              </a:ext>
            </a:extLst>
          </p:cNvPr>
          <p:cNvSpPr/>
          <p:nvPr/>
        </p:nvSpPr>
        <p:spPr>
          <a:xfrm>
            <a:off x="6744752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23689A0-0135-4DB9-974B-376546617F48}"/>
              </a:ext>
            </a:extLst>
          </p:cNvPr>
          <p:cNvSpPr/>
          <p:nvPr/>
        </p:nvSpPr>
        <p:spPr>
          <a:xfrm>
            <a:off x="6744752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E48AD8A-99E8-464E-A108-1E8822C8C296}"/>
              </a:ext>
            </a:extLst>
          </p:cNvPr>
          <p:cNvSpPr/>
          <p:nvPr/>
        </p:nvSpPr>
        <p:spPr>
          <a:xfrm>
            <a:off x="3800213" y="4743975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7C1616C-DC0D-43CB-94A7-7804D8DB5988}"/>
              </a:ext>
            </a:extLst>
          </p:cNvPr>
          <p:cNvSpPr/>
          <p:nvPr/>
        </p:nvSpPr>
        <p:spPr>
          <a:xfrm>
            <a:off x="4304951" y="474397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ACB7AD7-FE94-4DC2-B5E4-53FEA21AB912}"/>
              </a:ext>
            </a:extLst>
          </p:cNvPr>
          <p:cNvSpPr/>
          <p:nvPr/>
        </p:nvSpPr>
        <p:spPr>
          <a:xfrm>
            <a:off x="4809689" y="474397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8923A95-932A-4E20-A0E0-CE4D8C433207}"/>
              </a:ext>
            </a:extLst>
          </p:cNvPr>
          <p:cNvSpPr/>
          <p:nvPr/>
        </p:nvSpPr>
        <p:spPr>
          <a:xfrm>
            <a:off x="5269685" y="4743975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80B3E7-59C8-49D1-8B6F-74BE4C398320}"/>
              </a:ext>
            </a:extLst>
          </p:cNvPr>
          <p:cNvSpPr/>
          <p:nvPr/>
        </p:nvSpPr>
        <p:spPr>
          <a:xfrm>
            <a:off x="5774423" y="474397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9E2FB8E-42C2-45F6-A097-A3E42D2BB7DC}"/>
              </a:ext>
            </a:extLst>
          </p:cNvPr>
          <p:cNvSpPr/>
          <p:nvPr/>
        </p:nvSpPr>
        <p:spPr>
          <a:xfrm>
            <a:off x="6279161" y="474397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CF64A65-3526-429B-AA84-19F0A9949DDA}"/>
              </a:ext>
            </a:extLst>
          </p:cNvPr>
          <p:cNvSpPr/>
          <p:nvPr/>
        </p:nvSpPr>
        <p:spPr>
          <a:xfrm>
            <a:off x="6732167" y="4743975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68EC50-CC1C-4FB6-AC6B-4039EA0507D6}"/>
              </a:ext>
            </a:extLst>
          </p:cNvPr>
          <p:cNvSpPr txBox="1"/>
          <p:nvPr/>
        </p:nvSpPr>
        <p:spPr>
          <a:xfrm>
            <a:off x="3234417" y="364453"/>
            <a:ext cx="470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Illustration of active phase modulation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9D3DB1-5099-4104-803C-E6120C75269F}"/>
              </a:ext>
            </a:extLst>
          </p:cNvPr>
          <p:cNvSpPr txBox="1"/>
          <p:nvPr/>
        </p:nvSpPr>
        <p:spPr>
          <a:xfrm>
            <a:off x="3111849" y="3026649"/>
            <a:ext cx="729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FC1FE7-50C7-42EF-9C9D-16E57CFB04A9}"/>
              </a:ext>
            </a:extLst>
          </p:cNvPr>
          <p:cNvSpPr txBox="1"/>
          <p:nvPr/>
        </p:nvSpPr>
        <p:spPr>
          <a:xfrm>
            <a:off x="7215473" y="2956929"/>
            <a:ext cx="729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D5F480-763F-4141-8B5E-B842BAD29BDF}"/>
              </a:ext>
            </a:extLst>
          </p:cNvPr>
          <p:cNvSpPr txBox="1"/>
          <p:nvPr/>
        </p:nvSpPr>
        <p:spPr>
          <a:xfrm>
            <a:off x="8246378" y="2771164"/>
            <a:ext cx="3473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Yellow dots: main sites with scatters;</a:t>
            </a:r>
          </a:p>
          <a:p>
            <a:r>
              <a:rPr lang="en-US" dirty="0"/>
              <a:t>Blue dots: auxiliary sites with imaginary gauge field, for phase tuning, without scatters.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890280-BA50-4493-A4D7-F62C6C0F6907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3959604" y="2114026"/>
            <a:ext cx="0" cy="169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5327FB-D85C-40D0-954F-7752B232591D}"/>
              </a:ext>
            </a:extLst>
          </p:cNvPr>
          <p:cNvCxnSpPr/>
          <p:nvPr/>
        </p:nvCxnSpPr>
        <p:spPr>
          <a:xfrm>
            <a:off x="3959604" y="2601986"/>
            <a:ext cx="0" cy="169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796D84D-FD70-4023-8490-9831F514ED45}"/>
              </a:ext>
            </a:extLst>
          </p:cNvPr>
          <p:cNvCxnSpPr/>
          <p:nvPr/>
        </p:nvCxnSpPr>
        <p:spPr>
          <a:xfrm>
            <a:off x="3959604" y="3110917"/>
            <a:ext cx="0" cy="169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2DB79E-4659-4EE6-8DD0-1C2446A372BC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118995" y="2442595"/>
            <a:ext cx="185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01B522-3D0E-4F41-9B6A-F73E11C9EB13}"/>
              </a:ext>
            </a:extLst>
          </p:cNvPr>
          <p:cNvCxnSpPr>
            <a:stCxn id="13" idx="4"/>
            <a:endCxn id="16" idx="0"/>
          </p:cNvCxnSpPr>
          <p:nvPr/>
        </p:nvCxnSpPr>
        <p:spPr>
          <a:xfrm>
            <a:off x="4464342" y="2601986"/>
            <a:ext cx="0" cy="169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67EDC6D-C4B9-4FB6-BFC1-AD10B42790B3}"/>
              </a:ext>
            </a:extLst>
          </p:cNvPr>
          <p:cNvCxnSpPr>
            <a:stCxn id="16" idx="2"/>
            <a:endCxn id="15" idx="6"/>
          </p:cNvCxnSpPr>
          <p:nvPr/>
        </p:nvCxnSpPr>
        <p:spPr>
          <a:xfrm flipH="1">
            <a:off x="4118995" y="2930555"/>
            <a:ext cx="185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719BABE-37DF-4B7B-A434-51ED0E97B816}"/>
              </a:ext>
            </a:extLst>
          </p:cNvPr>
          <p:cNvCxnSpPr>
            <a:cxnSpLocks/>
          </p:cNvCxnSpPr>
          <p:nvPr/>
        </p:nvCxnSpPr>
        <p:spPr>
          <a:xfrm>
            <a:off x="3887411" y="2114026"/>
            <a:ext cx="1" cy="169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F201DD-7C43-4733-8F51-66AFCF681F86}"/>
              </a:ext>
            </a:extLst>
          </p:cNvPr>
          <p:cNvCxnSpPr/>
          <p:nvPr/>
        </p:nvCxnSpPr>
        <p:spPr>
          <a:xfrm>
            <a:off x="4020564" y="3110917"/>
            <a:ext cx="0" cy="169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69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EBFBB6-8C62-4B04-AFB6-9DD24A354904}"/>
              </a:ext>
            </a:extLst>
          </p:cNvPr>
          <p:cNvSpPr txBox="1"/>
          <p:nvPr/>
        </p:nvSpPr>
        <p:spPr>
          <a:xfrm>
            <a:off x="3764781" y="346668"/>
            <a:ext cx="470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Hologram by ring resonators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8083A52-366C-45BE-81C2-CD547C076335}"/>
              </a:ext>
            </a:extLst>
          </p:cNvPr>
          <p:cNvSpPr/>
          <p:nvPr/>
        </p:nvSpPr>
        <p:spPr>
          <a:xfrm>
            <a:off x="3813759" y="3209192"/>
            <a:ext cx="1174070" cy="43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C0DD6-F5F2-4678-811D-BCCB29B43888}"/>
              </a:ext>
            </a:extLst>
          </p:cNvPr>
          <p:cNvSpPr txBox="1"/>
          <p:nvPr/>
        </p:nvSpPr>
        <p:spPr>
          <a:xfrm>
            <a:off x="3969970" y="3602129"/>
            <a:ext cx="8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2.5mm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A588463-A812-46C3-BEC0-CFB66D123CBE}"/>
              </a:ext>
            </a:extLst>
          </p:cNvPr>
          <p:cNvSpPr/>
          <p:nvPr/>
        </p:nvSpPr>
        <p:spPr>
          <a:xfrm>
            <a:off x="7799661" y="3215891"/>
            <a:ext cx="1174070" cy="43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953F4-0456-47A6-A156-C4DC75D04F17}"/>
              </a:ext>
            </a:extLst>
          </p:cNvPr>
          <p:cNvSpPr txBox="1"/>
          <p:nvPr/>
        </p:nvSpPr>
        <p:spPr>
          <a:xfrm>
            <a:off x="7964261" y="3580436"/>
            <a:ext cx="8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2.5mm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B0E42-A093-4897-A120-D1C3A13A5C74}"/>
              </a:ext>
            </a:extLst>
          </p:cNvPr>
          <p:cNvSpPr txBox="1"/>
          <p:nvPr/>
        </p:nvSpPr>
        <p:spPr>
          <a:xfrm>
            <a:off x="1312082" y="5622896"/>
            <a:ext cx="19138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Desired image plane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9AFC4-2EB1-4EFD-BC5D-CD924CF6BD7A}"/>
              </a:ext>
            </a:extLst>
          </p:cNvPr>
          <p:cNvSpPr txBox="1"/>
          <p:nvPr/>
        </p:nvSpPr>
        <p:spPr>
          <a:xfrm>
            <a:off x="5765570" y="6219426"/>
            <a:ext cx="12631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Sample plane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513433-9506-47A8-A0AC-63C795534E8A}"/>
              </a:ext>
            </a:extLst>
          </p:cNvPr>
          <p:cNvSpPr txBox="1"/>
          <p:nvPr/>
        </p:nvSpPr>
        <p:spPr>
          <a:xfrm>
            <a:off x="9107931" y="5622897"/>
            <a:ext cx="25502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Reconstructed image plane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45B831-30B1-4138-B532-F29C4A5C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99" y="2396328"/>
            <a:ext cx="2818650" cy="2425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E73223-BF97-4CC1-A387-51631A275E41}"/>
              </a:ext>
            </a:extLst>
          </p:cNvPr>
          <p:cNvSpPr txBox="1"/>
          <p:nvPr/>
        </p:nvSpPr>
        <p:spPr>
          <a:xfrm>
            <a:off x="1151552" y="1628723"/>
            <a:ext cx="223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spacing: </a:t>
            </a:r>
            <a:r>
              <a:rPr lang="en-US" dirty="0">
                <a:solidFill>
                  <a:srgbClr val="0070C0"/>
                </a:solidFill>
              </a:rPr>
              <a:t>200µm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6E4DBC7-CF7A-4619-A500-537B87F5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257" y="2223198"/>
            <a:ext cx="2818650" cy="2425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815AF9-A11D-450C-B5A6-C0A3A2D25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828" y="3687431"/>
            <a:ext cx="2818650" cy="2425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516CE5-FFC4-461A-8B4F-672792980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828" y="1155436"/>
            <a:ext cx="2818650" cy="2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4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9FE829-78D3-4182-9F50-2329228A7E40}"/>
              </a:ext>
            </a:extLst>
          </p:cNvPr>
          <p:cNvSpPr txBox="1"/>
          <p:nvPr/>
        </p:nvSpPr>
        <p:spPr>
          <a:xfrm>
            <a:off x="3490280" y="363446"/>
            <a:ext cx="5211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Quantization of field profile on sample plane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81AFE-2D48-4EB4-8A53-8DCA4E27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602" y="1297906"/>
            <a:ext cx="2818650" cy="242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46D3BE-6506-45C0-B65E-A004203BF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02" y="3722906"/>
            <a:ext cx="2818650" cy="242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A4086B-F8E3-4DD0-AF9D-C6CED987E869}"/>
                  </a:ext>
                </a:extLst>
              </p:cNvPr>
              <p:cNvSpPr txBox="1"/>
              <p:nvPr/>
            </p:nvSpPr>
            <p:spPr>
              <a:xfrm>
                <a:off x="172719" y="3007360"/>
                <a:ext cx="358554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Inversely calculated profile on the sample plane.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Binarize the amplitude (threshold: 0.5);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Quantized phase into 4 levels:</a:t>
                </a:r>
                <a:r>
                  <a:rPr lang="en-US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/2,0,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600" dirty="0"/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A4086B-F8E3-4DD0-AF9D-C6CED987E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19" y="3007360"/>
                <a:ext cx="3585549" cy="1569660"/>
              </a:xfrm>
              <a:prstGeom prst="rect">
                <a:avLst/>
              </a:prstGeom>
              <a:blipFill>
                <a:blip r:embed="rId4"/>
                <a:stretch>
                  <a:fillRect l="-849" t="-1163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E68811C2-7AF0-4236-80BA-FF333BC376E8}"/>
              </a:ext>
            </a:extLst>
          </p:cNvPr>
          <p:cNvSpPr/>
          <p:nvPr/>
        </p:nvSpPr>
        <p:spPr>
          <a:xfrm>
            <a:off x="6497869" y="3354119"/>
            <a:ext cx="1859280" cy="629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6B44C-2C60-43C7-9CB1-A5083348E8C6}"/>
              </a:ext>
            </a:extLst>
          </p:cNvPr>
          <p:cNvSpPr txBox="1"/>
          <p:nvPr/>
        </p:nvSpPr>
        <p:spPr>
          <a:xfrm>
            <a:off x="6932415" y="3059668"/>
            <a:ext cx="8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2.5mm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53E9C-BE61-49AE-BBE7-6040DDD9C5EB}"/>
              </a:ext>
            </a:extLst>
          </p:cNvPr>
          <p:cNvSpPr txBox="1"/>
          <p:nvPr/>
        </p:nvSpPr>
        <p:spPr>
          <a:xfrm>
            <a:off x="514993" y="1788114"/>
            <a:ext cx="223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spacing: </a:t>
            </a:r>
            <a:r>
              <a:rPr lang="en-US" dirty="0">
                <a:solidFill>
                  <a:srgbClr val="0070C0"/>
                </a:solidFill>
              </a:rPr>
              <a:t>200µm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CBD09C-781F-406C-B726-9EAF20614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388" y="2585616"/>
            <a:ext cx="2818650" cy="2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0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92A56B-B912-4201-8516-3B8B10B4FE07}"/>
              </a:ext>
            </a:extLst>
          </p:cNvPr>
          <p:cNvSpPr txBox="1"/>
          <p:nvPr/>
        </p:nvSpPr>
        <p:spPr>
          <a:xfrm>
            <a:off x="3490280" y="363446"/>
            <a:ext cx="5211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Future Plan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D2D2A-06E5-444F-BCEE-3FAEB1D3DC57}"/>
              </a:ext>
            </a:extLst>
          </p:cNvPr>
          <p:cNvSpPr/>
          <p:nvPr/>
        </p:nvSpPr>
        <p:spPr>
          <a:xfrm>
            <a:off x="2460770" y="2006877"/>
            <a:ext cx="6834232" cy="123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Phase tuning logics realized by the imaginary gauge field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Influence of random perturbations/dominant mode. </a:t>
            </a:r>
          </a:p>
        </p:txBody>
      </p:sp>
    </p:spTree>
    <p:extLst>
      <p:ext uri="{BB962C8B-B14F-4D97-AF65-F5344CB8AC3E}">
        <p14:creationId xmlns:p14="http://schemas.microsoft.com/office/powerpoint/2010/main" val="293349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6AE97E-1355-44EC-BD39-6AF5A0DBA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615" y="2093461"/>
            <a:ext cx="2818650" cy="242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0F3B58-42A4-489D-B4DA-C0738E35A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67" y="2093461"/>
            <a:ext cx="2818650" cy="242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39F0D6-6E66-40AF-B9E4-0CD62FE9F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195" y="2093461"/>
            <a:ext cx="2818650" cy="24250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B2604A0-DE76-4B8F-B5B2-D7346FEF3DCC}"/>
              </a:ext>
            </a:extLst>
          </p:cNvPr>
          <p:cNvSpPr/>
          <p:nvPr/>
        </p:nvSpPr>
        <p:spPr>
          <a:xfrm>
            <a:off x="3474720" y="3037840"/>
            <a:ext cx="1313927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83EE5D-94DC-4116-AFE4-4D89085C98AD}"/>
              </a:ext>
            </a:extLst>
          </p:cNvPr>
          <p:cNvSpPr/>
          <p:nvPr/>
        </p:nvSpPr>
        <p:spPr>
          <a:xfrm>
            <a:off x="7937265" y="3037840"/>
            <a:ext cx="1313927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4D7E5-5A93-46F5-84F5-6D6AA75BAB60}"/>
              </a:ext>
            </a:extLst>
          </p:cNvPr>
          <p:cNvSpPr txBox="1"/>
          <p:nvPr/>
        </p:nvSpPr>
        <p:spPr>
          <a:xfrm>
            <a:off x="3351137" y="2668508"/>
            <a:ext cx="166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Inverse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BA8E37-C830-4250-80F8-C12866DB51EE}"/>
              </a:ext>
            </a:extLst>
          </p:cNvPr>
          <p:cNvSpPr txBox="1"/>
          <p:nvPr/>
        </p:nvSpPr>
        <p:spPr>
          <a:xfrm>
            <a:off x="7806996" y="2694592"/>
            <a:ext cx="166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Quantized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0C23F-E1B2-444B-8442-7E6460389C05}"/>
              </a:ext>
            </a:extLst>
          </p:cNvPr>
          <p:cNvSpPr txBox="1"/>
          <p:nvPr/>
        </p:nvSpPr>
        <p:spPr>
          <a:xfrm>
            <a:off x="3490280" y="363446"/>
            <a:ext cx="5211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Minimum 6 by 6 ring resonators</a:t>
            </a:r>
          </a:p>
        </p:txBody>
      </p:sp>
    </p:spTree>
    <p:extLst>
      <p:ext uri="{BB962C8B-B14F-4D97-AF65-F5344CB8AC3E}">
        <p14:creationId xmlns:p14="http://schemas.microsoft.com/office/powerpoint/2010/main" val="335470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3037A76-F06B-4B13-A841-A69DF9D0F716}"/>
              </a:ext>
            </a:extLst>
          </p:cNvPr>
          <p:cNvSpPr txBox="1"/>
          <p:nvPr/>
        </p:nvSpPr>
        <p:spPr>
          <a:xfrm>
            <a:off x="3969970" y="3937689"/>
            <a:ext cx="8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r>
              <a:rPr lang="en-US" i="1" dirty="0"/>
              <a:t>µm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4531C-1C29-45C9-92DB-EAB27F16F7AE}"/>
              </a:ext>
            </a:extLst>
          </p:cNvPr>
          <p:cNvSpPr txBox="1"/>
          <p:nvPr/>
        </p:nvSpPr>
        <p:spPr>
          <a:xfrm>
            <a:off x="7978532" y="3937689"/>
            <a:ext cx="8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r>
              <a:rPr lang="en-US" i="1" dirty="0"/>
              <a:t>µm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83D8E-5FA3-433A-AC3F-6175845D4BD9}"/>
              </a:ext>
            </a:extLst>
          </p:cNvPr>
          <p:cNvSpPr txBox="1"/>
          <p:nvPr/>
        </p:nvSpPr>
        <p:spPr>
          <a:xfrm>
            <a:off x="1211414" y="4801215"/>
            <a:ext cx="19138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Desired image plane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FC9082-D160-402B-A631-42A0B3822374}"/>
              </a:ext>
            </a:extLst>
          </p:cNvPr>
          <p:cNvSpPr txBox="1"/>
          <p:nvPr/>
        </p:nvSpPr>
        <p:spPr>
          <a:xfrm>
            <a:off x="5638643" y="4801214"/>
            <a:ext cx="12631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Sample plane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EF6533-7DCC-4D89-B0F7-6D23A2B8E36F}"/>
              </a:ext>
            </a:extLst>
          </p:cNvPr>
          <p:cNvSpPr txBox="1"/>
          <p:nvPr/>
        </p:nvSpPr>
        <p:spPr>
          <a:xfrm>
            <a:off x="8976589" y="4664987"/>
            <a:ext cx="25502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Reconstructed image plane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634B43-E346-41B1-8168-0ACD33681D34}"/>
              </a:ext>
            </a:extLst>
          </p:cNvPr>
          <p:cNvSpPr txBox="1"/>
          <p:nvPr/>
        </p:nvSpPr>
        <p:spPr>
          <a:xfrm>
            <a:off x="3764781" y="346668"/>
            <a:ext cx="470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Gerchberg</a:t>
            </a:r>
            <a:r>
              <a:rPr lang="en-US" sz="2000" b="1" dirty="0"/>
              <a:t>-Saxton Phase Retrieval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FD456-DFDB-480A-8EA9-2B729949422C}"/>
              </a:ext>
            </a:extLst>
          </p:cNvPr>
          <p:cNvSpPr txBox="1"/>
          <p:nvPr/>
        </p:nvSpPr>
        <p:spPr>
          <a:xfrm>
            <a:off x="1151552" y="1628723"/>
            <a:ext cx="223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spacing: 20µm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1AC7D0-B615-49AB-8213-F3E54422B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985" y="2322257"/>
            <a:ext cx="2818650" cy="23363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6F541E-4F67-45AB-A99A-B9D6441E6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333" y="2396328"/>
            <a:ext cx="2709483" cy="2322414"/>
          </a:xfrm>
          <a:prstGeom prst="rect">
            <a:avLst/>
          </a:prstGeom>
        </p:spPr>
      </p:pic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22954116-0606-4E2B-8570-008378EB4817}"/>
              </a:ext>
            </a:extLst>
          </p:cNvPr>
          <p:cNvSpPr/>
          <p:nvPr/>
        </p:nvSpPr>
        <p:spPr>
          <a:xfrm>
            <a:off x="4106036" y="2747291"/>
            <a:ext cx="640626" cy="10787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FF44512D-C64C-4605-BC83-DF5247B418F5}"/>
              </a:ext>
            </a:extLst>
          </p:cNvPr>
          <p:cNvSpPr/>
          <p:nvPr/>
        </p:nvSpPr>
        <p:spPr>
          <a:xfrm flipH="1">
            <a:off x="8109909" y="2740592"/>
            <a:ext cx="640626" cy="10787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7D398D-F7CA-4123-A3D2-A235D387240E}"/>
              </a:ext>
            </a:extLst>
          </p:cNvPr>
          <p:cNvSpPr txBox="1"/>
          <p:nvPr/>
        </p:nvSpPr>
        <p:spPr>
          <a:xfrm>
            <a:off x="3338388" y="5550386"/>
            <a:ext cx="686262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GS algorithm is hard to converge with the Green function.</a:t>
            </a:r>
          </a:p>
          <a:p>
            <a:r>
              <a:rPr lang="en-US" dirty="0"/>
              <a:t>GS is used for phase retrieval and imaginary gauge field implementation.</a:t>
            </a:r>
          </a:p>
          <a:p>
            <a:r>
              <a:rPr lang="en-US" dirty="0"/>
              <a:t>If we can implement the hologram with a large site spacing, then the GS is not necessary.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A2D3F7-3D56-4217-A3C6-00B75C719F5C}"/>
              </a:ext>
            </a:extLst>
          </p:cNvPr>
          <p:cNvSpPr txBox="1"/>
          <p:nvPr/>
        </p:nvSpPr>
        <p:spPr>
          <a:xfrm>
            <a:off x="5030299" y="1952925"/>
            <a:ext cx="263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GS loop: 1000 iterations.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F434751-E5EC-4D35-9F31-16F3B2330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49" y="2254972"/>
            <a:ext cx="2881850" cy="247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8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446</Words>
  <Application>Microsoft Office PowerPoint</Application>
  <PresentationFormat>Widescreen</PresentationFormat>
  <Paragraphs>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Mingsen Pan</dc:creator>
  <cp:lastModifiedBy>Mingsen Pan</cp:lastModifiedBy>
  <cp:revision>54</cp:revision>
  <dcterms:created xsi:type="dcterms:W3CDTF">2020-06-09T13:16:13Z</dcterms:created>
  <dcterms:modified xsi:type="dcterms:W3CDTF">2020-06-23T01:41:43Z</dcterms:modified>
</cp:coreProperties>
</file>