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11B-E3DF-4040-B2B2-690FE8A7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D01C-2BE5-470B-9294-032D24960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4B7B-22C5-42A3-B751-F0B37085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FA27-DA97-44EF-9C12-3E418DDA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B4DE-0FF7-4292-B016-E90B486C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2ED8-DCC6-4213-AE65-8C0BFF1B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8B58-817D-49A2-9462-AC5E2C31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884B-245B-46CF-80AB-C8862A79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0812-0EBD-4EE6-9737-C3518CCC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4B12-AA94-486E-9145-2060D6FA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BAD72-5923-4C2F-B27B-3E46D341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17D5-06D6-4068-8403-41581E2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D35D-285F-4B35-A0AA-F5A18DC3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5A1C-0465-4135-AEAC-7FD25320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C487-3E6D-4B72-BE9C-3406E973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5CEA-5A49-4709-94CD-FBA43F85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207-6249-4EEA-9B78-7AB3A8F0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40A4-10F1-4CF6-8F9F-F6DBF14C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C506-DF47-4AED-A70D-F2D00F09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66B5-C92F-46D1-9D74-8FBD276B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9A5-6521-4DF2-A1A6-58A0491E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847CC-53B3-4AE8-B92F-6EEB7880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3CD7-C681-4883-A557-D289261B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93F4-1109-4BE6-8FDC-5BF9E976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4B47-ECA0-4A8F-9CA2-AA2213B8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B959-0586-4C27-83BD-440A9C9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710D-27A9-4D1A-8868-872E89B6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A6967-433C-4305-94AB-652F49605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36DE-4F55-4B79-BF6B-10DF7C4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3F6F-8127-45CD-99F9-11180BC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EF56-01A6-43CB-A993-5C84878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184-9CE3-47E6-8272-D13AAD3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C42E-C9F2-4E3B-B9BC-B8D65393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C5D-4636-464D-AB39-6B8FCF07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35965-D29C-4E2F-82BD-57D91775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805F6-4367-4F74-BAFD-CEFCCEFA5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6A7A2-C03B-4931-96C7-3FE9184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451D8-FDBC-494B-ACD5-C9233220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EEA07-D14A-43A3-9A93-EC91A539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B4FC-603C-4A0C-8EF3-E4055A1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62302-7B78-4A39-B16A-8AEF5675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B65B7-4885-426B-A628-317A1702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6AB3-04D7-49D0-98BB-E58AC7E8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EA577-552C-4D31-90B1-DFC1EFB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F1F5-0552-4C07-9D9C-73F4DD39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E5E2F-7CFC-4458-B96D-798F696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76A3-BAD2-4CFD-9265-935F95C9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7553-3556-4810-A0C6-03B43D3D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38E5-D38F-4CA4-9BD0-25E37C7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57B3-6BA4-476C-A941-6EA367DE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8922-B54B-43B3-ADF1-8A2DB87F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CBAF-4367-447F-8097-8C91E5C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0160-3EE7-4DCE-90E1-899A0580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8FEF-6607-461A-9BDD-22A7CC159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CCE1-FB84-4904-9AE5-2B054115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9BE5-1499-429E-BC57-86A718D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EBD2-F550-4818-A932-9D53EA7C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FA58-1C2F-45EE-B068-127D8FA7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5E28F-917A-469A-989B-F325F5BE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5671-F522-4BB6-987B-3B2AF4C8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57CE-0077-41F1-B8FD-CE8C9BBD1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C16A-2485-4CF2-B7C2-B22D19E63E7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9572-F694-4C01-A241-6A78DE633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65FC-FC27-4BEB-9BCD-ACF35CFA9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D351B-C10A-4D09-AD86-FAA6EAA1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875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18E00-36C9-49EC-856F-4B7A3E26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42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C7B74-C52D-4AE6-BB54-7F32AA09D589}"/>
              </a:ext>
            </a:extLst>
          </p:cNvPr>
          <p:cNvSpPr txBox="1"/>
          <p:nvPr/>
        </p:nvSpPr>
        <p:spPr>
          <a:xfrm>
            <a:off x="3876541" y="521594"/>
            <a:ext cx="38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Point Interference</a:t>
            </a:r>
          </a:p>
        </p:txBody>
      </p:sp>
    </p:spTree>
    <p:extLst>
      <p:ext uri="{BB962C8B-B14F-4D97-AF65-F5344CB8AC3E}">
        <p14:creationId xmlns:p14="http://schemas.microsoft.com/office/powerpoint/2010/main" val="24186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FD896-73A6-4762-AF94-0AB0A684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875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554DE-2058-4CEF-8D14-938F843F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FF5F8-B636-430D-9962-D63F4010F1C0}"/>
              </a:ext>
            </a:extLst>
          </p:cNvPr>
          <p:cNvSpPr txBox="1"/>
          <p:nvPr/>
        </p:nvSpPr>
        <p:spPr>
          <a:xfrm>
            <a:off x="3876541" y="521594"/>
            <a:ext cx="38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Slit Interference</a:t>
            </a:r>
          </a:p>
        </p:txBody>
      </p:sp>
    </p:spTree>
    <p:extLst>
      <p:ext uri="{BB962C8B-B14F-4D97-AF65-F5344CB8AC3E}">
        <p14:creationId xmlns:p14="http://schemas.microsoft.com/office/powerpoint/2010/main" val="6225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207</dc:creator>
  <cp:lastModifiedBy>Lab 207</cp:lastModifiedBy>
  <cp:revision>8</cp:revision>
  <dcterms:created xsi:type="dcterms:W3CDTF">2020-04-28T03:53:00Z</dcterms:created>
  <dcterms:modified xsi:type="dcterms:W3CDTF">2020-04-28T14:31:29Z</dcterms:modified>
</cp:coreProperties>
</file>