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79" r:id="rId3"/>
    <p:sldId id="277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9A7CB-AC91-4F52-AA15-CEE6DBD9049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D680-CDEC-495E-81F9-E1BDBE73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D680-CDEC-495E-81F9-E1BDBE7308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8BC6-481A-4046-A7E4-B091F798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1E433-16EC-4717-8C4D-B4A6FB59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A5DB-0E6A-4974-8247-9E488A4A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7223-9345-4F36-B04C-69F205F5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9303-1091-4CE7-A83A-9430E00B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7C28-BF79-45F7-ABC3-DB6411F7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2AD7-1033-4F9A-943C-8A412138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E4AE-8154-44E9-82E3-3C16EDE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76D9-8F68-4D9A-B143-220EBAC4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350F-311B-442C-B61D-D9963A8C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97EB6-58A0-40A3-82EA-6CD92B02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680D5-D386-4303-A6F3-7D79F771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B30E-B1FD-46F4-8234-E11791D3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4CF7-4CA5-47F0-95BE-AADC2635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005E-5FE4-4BB0-98C8-C8FFB10E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FA33-C4AA-4F2C-ACF0-CB826041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684A-9281-4D4A-A8B3-1FCDB144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E838-3EDC-4D05-974B-9E622883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FD03-79E7-43DD-808F-C70D8097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579D-8DB4-4E2B-8692-911A261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019-91A5-4244-8AB9-44BDE88C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C613-11BE-45DE-8A3F-64C91E80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E93F-BEE5-408D-B596-E6699103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DAC0-7938-42F5-A50B-57DD3D26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C545-6C47-4915-8E68-E9D782DF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D893-A16C-4A78-BE9E-8A44DE36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BDF8-DB15-40B5-943E-E8E8C781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8CD7-74BA-4FE5-9999-BFF199D5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9E6F6-FA58-4CA8-AFB9-27E4D21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1F99-5FC2-4964-9FA4-F052ACFB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CD3A3-C6F5-49EC-AFE2-2A6B67EE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1207-E216-4BF3-9DF8-5AE6F15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BF2F-C1A1-41C7-92A1-63843A32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953F7-087D-4B8C-9E7C-A43E127A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46D86-090E-443C-8316-D75FCF286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007D9-7553-44D3-9FE7-E8AD1FB4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5E777-9A48-4E46-A37F-15ED6854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25A5-8D58-47BF-A9AA-DD9BEB19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88230-906F-4308-A221-00B4E1F7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8280-9E23-49AD-A5A7-AE225293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B0170-8DD3-42B7-9F7E-763885DD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DD433-28A2-4439-8984-F6E982E9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DFAC3-F611-49DE-A5B2-A5E3C42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129D-15D5-43C7-87DB-F150D540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4F685-4584-4543-AB19-AC8087A7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1E01F-609F-4F22-AE9D-FC331233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88C6-EEBB-4340-AE05-818F3450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3614-15E3-4EEC-83ED-B6A16676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7F6AC-C784-41AB-80E5-D1009EA73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89F2-F371-410C-A956-25A412C3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90E6-E36F-4B5E-9766-96D92F78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F86D-F3AA-481B-A5C0-82E3F6F0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28C-C652-4EEC-8CF0-00055075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D0388-C67E-4091-A158-19A436C4B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80E4-149A-4FBA-BCEA-E90EA65F3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E4C5-E69F-4DC1-BDBE-FBCDD9E0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9271-80AD-4119-B66E-534F1F5A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4857C-27E3-44C8-BE7D-E961AF78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9A7E5-A82A-4A16-A809-DA825B03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8EAC-3FCF-4263-980B-45F00899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7A1E-77AA-40CE-B212-72E2CD34A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CA3F-F965-4D33-880E-09FCD71B3DE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25ED-5E08-4ACC-BA9F-D04E6E88F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71D4-20C2-4960-A9AD-793473AC6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82F70-0D7F-42F6-BC5F-A4617486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15" y="3483260"/>
            <a:ext cx="2818650" cy="242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054CD-8B03-413D-905D-A147287EC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915" y="95666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FF211-6413-4B36-8F51-899649C58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875" y="3483260"/>
            <a:ext cx="2818650" cy="242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BF232-595A-431D-929A-85D085EFB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395" y="3483260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91358-91A5-4B8A-B824-6502592D8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7395" y="956660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74239-F09D-41DB-BC74-245D948AD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875" y="9176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78546-CD45-4205-8D12-217CC3CE7315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in a 3-by-3 square lattice</a:t>
            </a:r>
          </a:p>
        </p:txBody>
      </p:sp>
    </p:spTree>
    <p:extLst>
      <p:ext uri="{BB962C8B-B14F-4D97-AF65-F5344CB8AC3E}">
        <p14:creationId xmlns:p14="http://schemas.microsoft.com/office/powerpoint/2010/main" val="293197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444E6-C73B-4869-B328-0D21E57B7507}"/>
              </a:ext>
            </a:extLst>
          </p:cNvPr>
          <p:cNvGrpSpPr/>
          <p:nvPr/>
        </p:nvGrpSpPr>
        <p:grpSpPr>
          <a:xfrm>
            <a:off x="2761134" y="962626"/>
            <a:ext cx="6669732" cy="3825496"/>
            <a:chOff x="4736797" y="2082800"/>
            <a:chExt cx="6669732" cy="382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73389C-96B7-4555-8E0D-8A0EBBC4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6797" y="3995548"/>
              <a:ext cx="2223244" cy="19127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F48D7E-8CB7-4F72-B93A-80F90141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285" y="3995548"/>
              <a:ext cx="2223244" cy="19127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D68020-E640-4B76-BB04-126BAFE1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3285" y="2082800"/>
              <a:ext cx="2223244" cy="19127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F237FE-B22E-47ED-93AF-9B8C98FB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0041" y="3995548"/>
              <a:ext cx="2223244" cy="19127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A198F6-E8AC-4810-B465-3E6752008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0041" y="2082800"/>
              <a:ext cx="2223244" cy="19127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7B7593-7850-4EDE-A1E4-40C01082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6797" y="2082800"/>
              <a:ext cx="2223244" cy="1912748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5282781-231E-4316-A2EA-55B66151E504}"/>
              </a:ext>
            </a:extLst>
          </p:cNvPr>
          <p:cNvGrpSpPr/>
          <p:nvPr/>
        </p:nvGrpSpPr>
        <p:grpSpPr>
          <a:xfrm>
            <a:off x="7462664" y="4951984"/>
            <a:ext cx="1406055" cy="1407954"/>
            <a:chOff x="5624143" y="5005568"/>
            <a:chExt cx="1581850" cy="158398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4C88BF-A138-4906-89D0-A51D1CE0498D}"/>
                </a:ext>
              </a:extLst>
            </p:cNvPr>
            <p:cNvSpPr/>
            <p:nvPr/>
          </p:nvSpPr>
          <p:spPr>
            <a:xfrm>
              <a:off x="5624143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4D6B23-D034-4733-AEE1-5AC964BF5BEB}"/>
                </a:ext>
              </a:extLst>
            </p:cNvPr>
            <p:cNvSpPr/>
            <p:nvPr/>
          </p:nvSpPr>
          <p:spPr>
            <a:xfrm>
              <a:off x="5881372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D08D31-F08B-44DB-88FB-4E2280419EF3}"/>
                </a:ext>
              </a:extLst>
            </p:cNvPr>
            <p:cNvSpPr/>
            <p:nvPr/>
          </p:nvSpPr>
          <p:spPr>
            <a:xfrm>
              <a:off x="6138600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8000E8-DDC3-430B-9DCC-7CD9E1B2B547}"/>
                </a:ext>
              </a:extLst>
            </p:cNvPr>
            <p:cNvSpPr/>
            <p:nvPr/>
          </p:nvSpPr>
          <p:spPr>
            <a:xfrm>
              <a:off x="5624143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081774-58C2-4CC7-B6BD-3F661614BE97}"/>
                </a:ext>
              </a:extLst>
            </p:cNvPr>
            <p:cNvSpPr/>
            <p:nvPr/>
          </p:nvSpPr>
          <p:spPr>
            <a:xfrm>
              <a:off x="5881372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122014-E408-4792-B354-A8C8F6CCA668}"/>
                </a:ext>
              </a:extLst>
            </p:cNvPr>
            <p:cNvSpPr/>
            <p:nvPr/>
          </p:nvSpPr>
          <p:spPr>
            <a:xfrm>
              <a:off x="6138600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1C868E-6957-495C-B48A-8F1407F309A0}"/>
                </a:ext>
              </a:extLst>
            </p:cNvPr>
            <p:cNvSpPr/>
            <p:nvPr/>
          </p:nvSpPr>
          <p:spPr>
            <a:xfrm>
              <a:off x="5624143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E2AF-DA45-4151-A57A-185D5C69C87F}"/>
                </a:ext>
              </a:extLst>
            </p:cNvPr>
            <p:cNvSpPr/>
            <p:nvPr/>
          </p:nvSpPr>
          <p:spPr>
            <a:xfrm>
              <a:off x="5881372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3EFE86-79A7-45D3-B7C2-91E942E29A63}"/>
                </a:ext>
              </a:extLst>
            </p:cNvPr>
            <p:cNvSpPr/>
            <p:nvPr/>
          </p:nvSpPr>
          <p:spPr>
            <a:xfrm>
              <a:off x="6138600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0EF8E7-3D72-44F0-8441-DD8CD1CAF805}"/>
                </a:ext>
              </a:extLst>
            </p:cNvPr>
            <p:cNvSpPr/>
            <p:nvPr/>
          </p:nvSpPr>
          <p:spPr>
            <a:xfrm>
              <a:off x="6373027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AA9960-FBA1-4835-AF2D-DD17940C37B9}"/>
                </a:ext>
              </a:extLst>
            </p:cNvPr>
            <p:cNvSpPr/>
            <p:nvPr/>
          </p:nvSpPr>
          <p:spPr>
            <a:xfrm>
              <a:off x="6630256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E6E42B-9EFE-41B0-AC05-C9EA49E56855}"/>
                </a:ext>
              </a:extLst>
            </p:cNvPr>
            <p:cNvSpPr/>
            <p:nvPr/>
          </p:nvSpPr>
          <p:spPr>
            <a:xfrm>
              <a:off x="6887484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F9B965-BEF7-458D-9124-5B98D64CA349}"/>
                </a:ext>
              </a:extLst>
            </p:cNvPr>
            <p:cNvSpPr/>
            <p:nvPr/>
          </p:nvSpPr>
          <p:spPr>
            <a:xfrm>
              <a:off x="6373027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E4C731-DE92-44D9-9496-0001D3355385}"/>
                </a:ext>
              </a:extLst>
            </p:cNvPr>
            <p:cNvSpPr/>
            <p:nvPr/>
          </p:nvSpPr>
          <p:spPr>
            <a:xfrm>
              <a:off x="6630256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0B48F-76EA-4523-AE5A-08BE9D509484}"/>
                </a:ext>
              </a:extLst>
            </p:cNvPr>
            <p:cNvSpPr/>
            <p:nvPr/>
          </p:nvSpPr>
          <p:spPr>
            <a:xfrm>
              <a:off x="6887484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D48CFA-C771-4903-A504-C84B172A7C64}"/>
                </a:ext>
              </a:extLst>
            </p:cNvPr>
            <p:cNvSpPr/>
            <p:nvPr/>
          </p:nvSpPr>
          <p:spPr>
            <a:xfrm>
              <a:off x="6373027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B90B25-1088-4F7F-BA10-A1D2DB6421F4}"/>
                </a:ext>
              </a:extLst>
            </p:cNvPr>
            <p:cNvSpPr/>
            <p:nvPr/>
          </p:nvSpPr>
          <p:spPr>
            <a:xfrm>
              <a:off x="6630256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2AE870-2A82-4DE4-834E-08EFFD4EBE36}"/>
                </a:ext>
              </a:extLst>
            </p:cNvPr>
            <p:cNvSpPr/>
            <p:nvPr/>
          </p:nvSpPr>
          <p:spPr>
            <a:xfrm>
              <a:off x="6887484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C9CDB2-D33F-4731-9FA1-819B520EC441}"/>
                </a:ext>
              </a:extLst>
            </p:cNvPr>
            <p:cNvSpPr/>
            <p:nvPr/>
          </p:nvSpPr>
          <p:spPr>
            <a:xfrm>
              <a:off x="5630557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34A545-89CE-44F9-8056-BD467BF7050B}"/>
                </a:ext>
              </a:extLst>
            </p:cNvPr>
            <p:cNvSpPr/>
            <p:nvPr/>
          </p:nvSpPr>
          <p:spPr>
            <a:xfrm>
              <a:off x="5887785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0B17F1-AD88-4FEC-8E46-CD40FF522737}"/>
                </a:ext>
              </a:extLst>
            </p:cNvPr>
            <p:cNvSpPr/>
            <p:nvPr/>
          </p:nvSpPr>
          <p:spPr>
            <a:xfrm>
              <a:off x="6145014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D04CFF-1970-441D-8497-0EF3B681D193}"/>
                </a:ext>
              </a:extLst>
            </p:cNvPr>
            <p:cNvSpPr/>
            <p:nvPr/>
          </p:nvSpPr>
          <p:spPr>
            <a:xfrm>
              <a:off x="5630557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E78B8DF-C356-4B81-8299-04A1A9596F61}"/>
                </a:ext>
              </a:extLst>
            </p:cNvPr>
            <p:cNvSpPr/>
            <p:nvPr/>
          </p:nvSpPr>
          <p:spPr>
            <a:xfrm>
              <a:off x="5887785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78757F-5F3B-4A5A-8BB7-048AE29A5EAE}"/>
                </a:ext>
              </a:extLst>
            </p:cNvPr>
            <p:cNvSpPr/>
            <p:nvPr/>
          </p:nvSpPr>
          <p:spPr>
            <a:xfrm>
              <a:off x="6145014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99E948-0707-4DE2-8F7E-F382C428C837}"/>
                </a:ext>
              </a:extLst>
            </p:cNvPr>
            <p:cNvSpPr/>
            <p:nvPr/>
          </p:nvSpPr>
          <p:spPr>
            <a:xfrm>
              <a:off x="5630557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B8BC19-8A01-415A-B16C-F336F3FAB726}"/>
                </a:ext>
              </a:extLst>
            </p:cNvPr>
            <p:cNvSpPr/>
            <p:nvPr/>
          </p:nvSpPr>
          <p:spPr>
            <a:xfrm>
              <a:off x="5887785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435C92-4110-43E4-AD95-915E1ABDCEA3}"/>
                </a:ext>
              </a:extLst>
            </p:cNvPr>
            <p:cNvSpPr/>
            <p:nvPr/>
          </p:nvSpPr>
          <p:spPr>
            <a:xfrm>
              <a:off x="6145014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6D158D-556B-475E-B37C-D4866A222825}"/>
                </a:ext>
              </a:extLst>
            </p:cNvPr>
            <p:cNvSpPr/>
            <p:nvPr/>
          </p:nvSpPr>
          <p:spPr>
            <a:xfrm>
              <a:off x="6379441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B3AAE5-656C-47CF-970C-CBFB180E2FCB}"/>
                </a:ext>
              </a:extLst>
            </p:cNvPr>
            <p:cNvSpPr/>
            <p:nvPr/>
          </p:nvSpPr>
          <p:spPr>
            <a:xfrm>
              <a:off x="6636670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F8CC472-793A-43E9-B2FA-C9012DA65709}"/>
                </a:ext>
              </a:extLst>
            </p:cNvPr>
            <p:cNvSpPr/>
            <p:nvPr/>
          </p:nvSpPr>
          <p:spPr>
            <a:xfrm>
              <a:off x="6893898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851094-C87A-4925-B59A-7CC9E9E239C0}"/>
                </a:ext>
              </a:extLst>
            </p:cNvPr>
            <p:cNvSpPr/>
            <p:nvPr/>
          </p:nvSpPr>
          <p:spPr>
            <a:xfrm>
              <a:off x="6379441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8EE3E1-DD10-4536-926B-2E7A4508350C}"/>
                </a:ext>
              </a:extLst>
            </p:cNvPr>
            <p:cNvSpPr/>
            <p:nvPr/>
          </p:nvSpPr>
          <p:spPr>
            <a:xfrm>
              <a:off x="6636670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CBE282-45B9-4A74-929C-41EA4E0BE008}"/>
                </a:ext>
              </a:extLst>
            </p:cNvPr>
            <p:cNvSpPr/>
            <p:nvPr/>
          </p:nvSpPr>
          <p:spPr>
            <a:xfrm>
              <a:off x="6893898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CA0739-C6F2-4C0F-87A6-ED80D6CF36AE}"/>
                </a:ext>
              </a:extLst>
            </p:cNvPr>
            <p:cNvSpPr/>
            <p:nvPr/>
          </p:nvSpPr>
          <p:spPr>
            <a:xfrm>
              <a:off x="6379441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3045D8-231F-40E4-B427-7210D3D841FB}"/>
                </a:ext>
              </a:extLst>
            </p:cNvPr>
            <p:cNvSpPr/>
            <p:nvPr/>
          </p:nvSpPr>
          <p:spPr>
            <a:xfrm>
              <a:off x="6636670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FBA1028-9F26-4285-AACB-BFAA21612636}"/>
                </a:ext>
              </a:extLst>
            </p:cNvPr>
            <p:cNvSpPr/>
            <p:nvPr/>
          </p:nvSpPr>
          <p:spPr>
            <a:xfrm>
              <a:off x="6893898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1255AF-6B08-4E04-B869-1F6F856492B0}"/>
                </a:ext>
              </a:extLst>
            </p:cNvPr>
            <p:cNvSpPr/>
            <p:nvPr/>
          </p:nvSpPr>
          <p:spPr>
            <a:xfrm>
              <a:off x="7118349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A8A905-703F-4F39-9EAC-70196A231477}"/>
                </a:ext>
              </a:extLst>
            </p:cNvPr>
            <p:cNvSpPr/>
            <p:nvPr/>
          </p:nvSpPr>
          <p:spPr>
            <a:xfrm>
              <a:off x="7118349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90F5DD-3BA4-440C-AD2E-9110F1F88DBC}"/>
                </a:ext>
              </a:extLst>
            </p:cNvPr>
            <p:cNvSpPr/>
            <p:nvPr/>
          </p:nvSpPr>
          <p:spPr>
            <a:xfrm>
              <a:off x="7118349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6389EC8-559F-4025-81A5-465EF8183C3B}"/>
                </a:ext>
              </a:extLst>
            </p:cNvPr>
            <p:cNvSpPr/>
            <p:nvPr/>
          </p:nvSpPr>
          <p:spPr>
            <a:xfrm>
              <a:off x="7124763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4B3ADB-3FF3-415D-BFF2-D670C72CD268}"/>
                </a:ext>
              </a:extLst>
            </p:cNvPr>
            <p:cNvSpPr/>
            <p:nvPr/>
          </p:nvSpPr>
          <p:spPr>
            <a:xfrm>
              <a:off x="7124763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921D78-79E1-4D7E-BBAD-01F39D926BC9}"/>
                </a:ext>
              </a:extLst>
            </p:cNvPr>
            <p:cNvSpPr/>
            <p:nvPr/>
          </p:nvSpPr>
          <p:spPr>
            <a:xfrm>
              <a:off x="7124763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49EAF1-C38D-4A8F-B1D6-18D5B63E4F62}"/>
                </a:ext>
              </a:extLst>
            </p:cNvPr>
            <p:cNvSpPr/>
            <p:nvPr/>
          </p:nvSpPr>
          <p:spPr>
            <a:xfrm>
              <a:off x="5624143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D1378B-8066-4FC5-88CB-44A39CF4B198}"/>
                </a:ext>
              </a:extLst>
            </p:cNvPr>
            <p:cNvSpPr/>
            <p:nvPr/>
          </p:nvSpPr>
          <p:spPr>
            <a:xfrm>
              <a:off x="5881372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9F5C9A7-58E4-4443-96B5-6E50A185F76D}"/>
                </a:ext>
              </a:extLst>
            </p:cNvPr>
            <p:cNvSpPr/>
            <p:nvPr/>
          </p:nvSpPr>
          <p:spPr>
            <a:xfrm>
              <a:off x="6138600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1D0BC7-5C86-4026-B18C-2B5D9C1991ED}"/>
                </a:ext>
              </a:extLst>
            </p:cNvPr>
            <p:cNvSpPr/>
            <p:nvPr/>
          </p:nvSpPr>
          <p:spPr>
            <a:xfrm>
              <a:off x="6373027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D1E3F2-05CC-4104-B86D-B3F76ED460B4}"/>
                </a:ext>
              </a:extLst>
            </p:cNvPr>
            <p:cNvSpPr/>
            <p:nvPr/>
          </p:nvSpPr>
          <p:spPr>
            <a:xfrm>
              <a:off x="6630256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FAB049-A925-4EA5-9C37-5A13C618D0C7}"/>
                </a:ext>
              </a:extLst>
            </p:cNvPr>
            <p:cNvSpPr/>
            <p:nvPr/>
          </p:nvSpPr>
          <p:spPr>
            <a:xfrm>
              <a:off x="6887484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B0BBDE-582E-47C3-8928-B2F5B9D9722B}"/>
                </a:ext>
              </a:extLst>
            </p:cNvPr>
            <p:cNvSpPr/>
            <p:nvPr/>
          </p:nvSpPr>
          <p:spPr>
            <a:xfrm>
              <a:off x="7118349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B436105-434D-49EB-A7B7-F2ACD656C506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705373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D7B0598-8D8A-4F5F-AC35-9EF8C54065C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5962602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FB96EF-980D-4E18-8604-E58690E88287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>
              <a:off x="6219830" y="5046183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6B70928-5C45-43BE-849D-2105D6B0A17E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6454257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2A66942-AA87-4824-ABCF-270ED1C8A68B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6711486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B121411-0B9C-4A52-930B-F2F57CF4E75B}"/>
                </a:ext>
              </a:extLst>
            </p:cNvPr>
            <p:cNvCxnSpPr>
              <a:cxnSpLocks/>
              <a:stCxn id="24" idx="6"/>
              <a:endCxn id="49" idx="2"/>
            </p:cNvCxnSpPr>
            <p:nvPr/>
          </p:nvCxnSpPr>
          <p:spPr>
            <a:xfrm>
              <a:off x="6968714" y="5046183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C351AD-7C6B-4EAB-AA15-48C0BB938BA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7158964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68A427B-968B-4FFE-9DEE-9699AA24DC9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158964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EBDB2B-3369-40BD-87A3-25742405B8AA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7158964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D3FDE97-9CAF-4ED0-8BCC-B25FE4A6F4AA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7165378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C1B1A0D-C8D5-4B3C-A594-8ECF04ABF466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7165378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ED879D-9EAB-4B42-AE29-2908A287D56B}"/>
                </a:ext>
              </a:extLst>
            </p:cNvPr>
            <p:cNvCxnSpPr>
              <a:cxnSpLocks/>
              <a:stCxn id="54" idx="4"/>
              <a:endCxn id="61" idx="0"/>
            </p:cNvCxnSpPr>
            <p:nvPr/>
          </p:nvCxnSpPr>
          <p:spPr>
            <a:xfrm flipH="1">
              <a:off x="7158964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DC8BB5A-0482-42BE-BB82-3D525BAC7DF4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6968714" y="6548939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FC9CFBA-4D84-4C96-841A-DE35932B5856}"/>
                </a:ext>
              </a:extLst>
            </p:cNvPr>
            <p:cNvCxnSpPr>
              <a:cxnSpLocks/>
              <a:stCxn id="60" idx="2"/>
              <a:endCxn id="59" idx="6"/>
            </p:cNvCxnSpPr>
            <p:nvPr/>
          </p:nvCxnSpPr>
          <p:spPr>
            <a:xfrm flipH="1">
              <a:off x="6711486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1629D3E-1173-4276-AE26-3BCB4129E96C}"/>
                </a:ext>
              </a:extLst>
            </p:cNvPr>
            <p:cNvCxnSpPr>
              <a:cxnSpLocks/>
              <a:stCxn id="59" idx="2"/>
              <a:endCxn id="58" idx="6"/>
            </p:cNvCxnSpPr>
            <p:nvPr/>
          </p:nvCxnSpPr>
          <p:spPr>
            <a:xfrm flipH="1">
              <a:off x="6454257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B36C1F-F3A4-4DC4-9224-A41F65FCED55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6219830" y="65489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4F060E-EC47-4450-AD73-28B1ED8A45FF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5962602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A7B29E1-85EB-45AA-9714-1713E627662D}"/>
                </a:ext>
              </a:extLst>
            </p:cNvPr>
            <p:cNvCxnSpPr>
              <a:cxnSpLocks/>
              <a:stCxn id="56" idx="2"/>
              <a:endCxn id="55" idx="6"/>
            </p:cNvCxnSpPr>
            <p:nvPr/>
          </p:nvCxnSpPr>
          <p:spPr>
            <a:xfrm flipH="1">
              <a:off x="5705373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C2C4FDD-1F20-433B-94A1-692807F27493}"/>
                </a:ext>
              </a:extLst>
            </p:cNvPr>
            <p:cNvCxnSpPr>
              <a:cxnSpLocks/>
              <a:stCxn id="55" idx="0"/>
              <a:endCxn id="37" idx="4"/>
            </p:cNvCxnSpPr>
            <p:nvPr/>
          </p:nvCxnSpPr>
          <p:spPr>
            <a:xfrm flipV="1">
              <a:off x="5664758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5FE4EEC-F4E2-408D-8343-3BD5F3BAA881}"/>
                </a:ext>
              </a:extLst>
            </p:cNvPr>
            <p:cNvCxnSpPr>
              <a:cxnSpLocks/>
              <a:stCxn id="37" idx="0"/>
              <a:endCxn id="34" idx="4"/>
            </p:cNvCxnSpPr>
            <p:nvPr/>
          </p:nvCxnSpPr>
          <p:spPr>
            <a:xfrm flipV="1">
              <a:off x="5671172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3F9BB10-8DA5-4C50-B976-8268A482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172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0A63E36-EFC4-4337-87A2-DEFE9474E4A6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5711787" y="5802905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774ED85-56B4-4ADB-B8BA-5AFDB1E3D3B2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>
              <a:off x="5928400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91107B8-79D3-4E10-BE1D-43DE1E66AEF9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5969015" y="60515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D3DE197-25F4-42AD-B360-6785EA9B2D34}"/>
                </a:ext>
              </a:extLst>
            </p:cNvPr>
            <p:cNvCxnSpPr>
              <a:cxnSpLocks/>
              <a:stCxn id="36" idx="0"/>
              <a:endCxn id="33" idx="4"/>
            </p:cNvCxnSpPr>
            <p:nvPr/>
          </p:nvCxnSpPr>
          <p:spPr>
            <a:xfrm flipV="1">
              <a:off x="6185629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186E2CB-58DB-4251-B1C7-1A57FE775D07}"/>
                </a:ext>
              </a:extLst>
            </p:cNvPr>
            <p:cNvCxnSpPr>
              <a:cxnSpLocks/>
              <a:stCxn id="33" idx="6"/>
              <a:endCxn id="40" idx="2"/>
            </p:cNvCxnSpPr>
            <p:nvPr/>
          </p:nvCxnSpPr>
          <p:spPr>
            <a:xfrm>
              <a:off x="6226244" y="5802905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818602F-7774-4A4F-B9C9-F60FDA6BD2B0}"/>
                </a:ext>
              </a:extLst>
            </p:cNvPr>
            <p:cNvCxnSpPr>
              <a:cxnSpLocks/>
              <a:stCxn id="40" idx="0"/>
              <a:endCxn id="28" idx="4"/>
            </p:cNvCxnSpPr>
            <p:nvPr/>
          </p:nvCxnSpPr>
          <p:spPr>
            <a:xfrm flipH="1" flipV="1">
              <a:off x="6413642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070A3DB-8E3F-4247-BC3E-95C3E1031878}"/>
                </a:ext>
              </a:extLst>
            </p:cNvPr>
            <p:cNvCxnSpPr>
              <a:cxnSpLocks/>
              <a:stCxn id="28" idx="2"/>
              <a:endCxn id="21" idx="6"/>
            </p:cNvCxnSpPr>
            <p:nvPr/>
          </p:nvCxnSpPr>
          <p:spPr>
            <a:xfrm flipH="1">
              <a:off x="6219830" y="55435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8ACD54-09CB-44BB-942E-3441113578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962602" y="55435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CE7184D-F40E-4F4B-9900-37114325A3AD}"/>
                </a:ext>
              </a:extLst>
            </p:cNvPr>
            <p:cNvCxnSpPr>
              <a:cxnSpLocks/>
              <a:stCxn id="20" idx="0"/>
              <a:endCxn id="17" idx="4"/>
            </p:cNvCxnSpPr>
            <p:nvPr/>
          </p:nvCxnSpPr>
          <p:spPr>
            <a:xfrm flipV="1">
              <a:off x="5921987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2E0507E-F5CD-421D-BEC4-DD3089CEC237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5705373" y="5294861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520A99E-AA26-4E38-B030-EEE48005B53F}"/>
                </a:ext>
              </a:extLst>
            </p:cNvPr>
            <p:cNvCxnSpPr>
              <a:cxnSpLocks/>
              <a:stCxn id="16" idx="0"/>
              <a:endCxn id="13" idx="4"/>
            </p:cNvCxnSpPr>
            <p:nvPr/>
          </p:nvCxnSpPr>
          <p:spPr>
            <a:xfrm flipV="1">
              <a:off x="5664758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2DD1D6A-F543-48A0-87AD-BC2B9CC72B67}"/>
              </a:ext>
            </a:extLst>
          </p:cNvPr>
          <p:cNvGrpSpPr/>
          <p:nvPr/>
        </p:nvGrpSpPr>
        <p:grpSpPr>
          <a:xfrm>
            <a:off x="5238053" y="4957842"/>
            <a:ext cx="1406055" cy="1405737"/>
            <a:chOff x="3284970" y="4859461"/>
            <a:chExt cx="1406055" cy="1405737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DED11B3-2CF3-4646-9815-F163F3134ADA}"/>
                </a:ext>
              </a:extLst>
            </p:cNvPr>
            <p:cNvSpPr/>
            <p:nvPr/>
          </p:nvSpPr>
          <p:spPr>
            <a:xfrm>
              <a:off x="3284970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3974E3F-44CB-46AE-936C-5A253210DC34}"/>
                </a:ext>
              </a:extLst>
            </p:cNvPr>
            <p:cNvSpPr/>
            <p:nvPr/>
          </p:nvSpPr>
          <p:spPr>
            <a:xfrm>
              <a:off x="3513612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6E9E8FF-9AFD-44C1-8439-22FC8F94E887}"/>
                </a:ext>
              </a:extLst>
            </p:cNvPr>
            <p:cNvSpPr/>
            <p:nvPr/>
          </p:nvSpPr>
          <p:spPr>
            <a:xfrm>
              <a:off x="3742254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74508EF-9DF3-4008-BDA1-FAA33FD1EDB2}"/>
                </a:ext>
              </a:extLst>
            </p:cNvPr>
            <p:cNvSpPr/>
            <p:nvPr/>
          </p:nvSpPr>
          <p:spPr>
            <a:xfrm>
              <a:off x="3284970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58FF36-EC29-4077-B165-49961AC1BEFF}"/>
                </a:ext>
              </a:extLst>
            </p:cNvPr>
            <p:cNvSpPr/>
            <p:nvPr/>
          </p:nvSpPr>
          <p:spPr>
            <a:xfrm>
              <a:off x="3513612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0F78679-EB5B-423E-8CE6-C029E4BC1EB5}"/>
                </a:ext>
              </a:extLst>
            </p:cNvPr>
            <p:cNvSpPr/>
            <p:nvPr/>
          </p:nvSpPr>
          <p:spPr>
            <a:xfrm>
              <a:off x="3742254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4B03F46-A100-4404-84AC-F2333DEA33F8}"/>
                </a:ext>
              </a:extLst>
            </p:cNvPr>
            <p:cNvSpPr/>
            <p:nvPr/>
          </p:nvSpPr>
          <p:spPr>
            <a:xfrm>
              <a:off x="3284970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BD912A-D7DA-4E86-B8DF-18F46FF3D1C4}"/>
                </a:ext>
              </a:extLst>
            </p:cNvPr>
            <p:cNvSpPr/>
            <p:nvPr/>
          </p:nvSpPr>
          <p:spPr>
            <a:xfrm>
              <a:off x="3513612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ED6FB8F-16D6-4B9C-9219-EEE387F47335}"/>
                </a:ext>
              </a:extLst>
            </p:cNvPr>
            <p:cNvSpPr/>
            <p:nvPr/>
          </p:nvSpPr>
          <p:spPr>
            <a:xfrm>
              <a:off x="3742254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E4D5020-4D0D-4790-AEEB-5FC06071C64D}"/>
                </a:ext>
              </a:extLst>
            </p:cNvPr>
            <p:cNvSpPr/>
            <p:nvPr/>
          </p:nvSpPr>
          <p:spPr>
            <a:xfrm>
              <a:off x="3950629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B33D4CD-A28C-4E98-945B-90709C7A9FD0}"/>
                </a:ext>
              </a:extLst>
            </p:cNvPr>
            <p:cNvSpPr/>
            <p:nvPr/>
          </p:nvSpPr>
          <p:spPr>
            <a:xfrm>
              <a:off x="4179271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D93B9D5-EFB2-4074-B47C-A61531B9E289}"/>
                </a:ext>
              </a:extLst>
            </p:cNvPr>
            <p:cNvSpPr/>
            <p:nvPr/>
          </p:nvSpPr>
          <p:spPr>
            <a:xfrm>
              <a:off x="4407913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8D6F5C8-49CA-4F2B-AD33-82B25C80B000}"/>
                </a:ext>
              </a:extLst>
            </p:cNvPr>
            <p:cNvSpPr/>
            <p:nvPr/>
          </p:nvSpPr>
          <p:spPr>
            <a:xfrm>
              <a:off x="3950629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0D0297D-7648-4AC3-8F6D-930640F6F1C0}"/>
                </a:ext>
              </a:extLst>
            </p:cNvPr>
            <p:cNvSpPr/>
            <p:nvPr/>
          </p:nvSpPr>
          <p:spPr>
            <a:xfrm>
              <a:off x="417927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EC66C22-28F2-4DB1-A895-D1A1A698BCE8}"/>
                </a:ext>
              </a:extLst>
            </p:cNvPr>
            <p:cNvSpPr/>
            <p:nvPr/>
          </p:nvSpPr>
          <p:spPr>
            <a:xfrm>
              <a:off x="4407913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FB97DF7-E2EB-4ACB-8F9D-4B655024ED8E}"/>
                </a:ext>
              </a:extLst>
            </p:cNvPr>
            <p:cNvSpPr/>
            <p:nvPr/>
          </p:nvSpPr>
          <p:spPr>
            <a:xfrm>
              <a:off x="3950629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A3A6EA4-01B7-4449-9ED8-C3692B30BECE}"/>
                </a:ext>
              </a:extLst>
            </p:cNvPr>
            <p:cNvSpPr/>
            <p:nvPr/>
          </p:nvSpPr>
          <p:spPr>
            <a:xfrm>
              <a:off x="417927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77577F3-0436-4A7D-A4B1-238698B0BE6F}"/>
                </a:ext>
              </a:extLst>
            </p:cNvPr>
            <p:cNvSpPr/>
            <p:nvPr/>
          </p:nvSpPr>
          <p:spPr>
            <a:xfrm>
              <a:off x="4407913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B526A66-F50D-48BD-B1EC-E75519453E93}"/>
                </a:ext>
              </a:extLst>
            </p:cNvPr>
            <p:cNvSpPr/>
            <p:nvPr/>
          </p:nvSpPr>
          <p:spPr>
            <a:xfrm>
              <a:off x="3290671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D35C783-122F-402F-921A-20E76B4BA35E}"/>
                </a:ext>
              </a:extLst>
            </p:cNvPr>
            <p:cNvSpPr/>
            <p:nvPr/>
          </p:nvSpPr>
          <p:spPr>
            <a:xfrm>
              <a:off x="3519313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6E21346E-4B8E-4980-87C3-255E372604BE}"/>
                </a:ext>
              </a:extLst>
            </p:cNvPr>
            <p:cNvSpPr/>
            <p:nvPr/>
          </p:nvSpPr>
          <p:spPr>
            <a:xfrm>
              <a:off x="3747955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525B36B-4085-4098-89A4-B01A39F526AB}"/>
                </a:ext>
              </a:extLst>
            </p:cNvPr>
            <p:cNvSpPr/>
            <p:nvPr/>
          </p:nvSpPr>
          <p:spPr>
            <a:xfrm>
              <a:off x="3290671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61DA996-7483-46FC-944B-A4745850B886}"/>
                </a:ext>
              </a:extLst>
            </p:cNvPr>
            <p:cNvSpPr/>
            <p:nvPr/>
          </p:nvSpPr>
          <p:spPr>
            <a:xfrm>
              <a:off x="3519313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35A50CB-B9B4-426F-86CE-4273F05DC08F}"/>
                </a:ext>
              </a:extLst>
            </p:cNvPr>
            <p:cNvSpPr/>
            <p:nvPr/>
          </p:nvSpPr>
          <p:spPr>
            <a:xfrm>
              <a:off x="3747955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F736BAD-AB97-47D3-A2F3-5F9E404CE123}"/>
                </a:ext>
              </a:extLst>
            </p:cNvPr>
            <p:cNvSpPr/>
            <p:nvPr/>
          </p:nvSpPr>
          <p:spPr>
            <a:xfrm>
              <a:off x="3290671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C3BD64DE-8160-4DAC-82FD-D7363004A494}"/>
                </a:ext>
              </a:extLst>
            </p:cNvPr>
            <p:cNvSpPr/>
            <p:nvPr/>
          </p:nvSpPr>
          <p:spPr>
            <a:xfrm>
              <a:off x="3519313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EF0D801-D167-4186-BE01-33A68F7DB97C}"/>
                </a:ext>
              </a:extLst>
            </p:cNvPr>
            <p:cNvSpPr/>
            <p:nvPr/>
          </p:nvSpPr>
          <p:spPr>
            <a:xfrm>
              <a:off x="3747955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1D947E4-D027-48E8-98CA-7D93ABA743D0}"/>
                </a:ext>
              </a:extLst>
            </p:cNvPr>
            <p:cNvSpPr/>
            <p:nvPr/>
          </p:nvSpPr>
          <p:spPr>
            <a:xfrm>
              <a:off x="3956330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E4BABA6-C628-4F91-BCFA-0CB774F59CEC}"/>
                </a:ext>
              </a:extLst>
            </p:cNvPr>
            <p:cNvSpPr/>
            <p:nvPr/>
          </p:nvSpPr>
          <p:spPr>
            <a:xfrm>
              <a:off x="4184972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36A2779-6020-4BB8-AA39-0E6A275507E4}"/>
                </a:ext>
              </a:extLst>
            </p:cNvPr>
            <p:cNvSpPr/>
            <p:nvPr/>
          </p:nvSpPr>
          <p:spPr>
            <a:xfrm>
              <a:off x="4413614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ACB7BB6-38D8-44CB-8959-6C5ECEC6F815}"/>
                </a:ext>
              </a:extLst>
            </p:cNvPr>
            <p:cNvSpPr/>
            <p:nvPr/>
          </p:nvSpPr>
          <p:spPr>
            <a:xfrm>
              <a:off x="3956330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84E1A30-C547-4EE6-AE6F-707D4397E982}"/>
                </a:ext>
              </a:extLst>
            </p:cNvPr>
            <p:cNvSpPr/>
            <p:nvPr/>
          </p:nvSpPr>
          <p:spPr>
            <a:xfrm>
              <a:off x="418497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ED8259-1D6A-416A-A72D-7157B088B097}"/>
                </a:ext>
              </a:extLst>
            </p:cNvPr>
            <p:cNvSpPr/>
            <p:nvPr/>
          </p:nvSpPr>
          <p:spPr>
            <a:xfrm>
              <a:off x="4413614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7D7F4E1-97BC-4751-B4C6-EB2843BF10BB}"/>
                </a:ext>
              </a:extLst>
            </p:cNvPr>
            <p:cNvSpPr/>
            <p:nvPr/>
          </p:nvSpPr>
          <p:spPr>
            <a:xfrm>
              <a:off x="3956330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C324A43-157D-4D5E-9E5F-EFB8F1671B82}"/>
                </a:ext>
              </a:extLst>
            </p:cNvPr>
            <p:cNvSpPr/>
            <p:nvPr/>
          </p:nvSpPr>
          <p:spPr>
            <a:xfrm>
              <a:off x="418497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F96FB55-DC02-4786-A31F-E3882B2B3EA8}"/>
                </a:ext>
              </a:extLst>
            </p:cNvPr>
            <p:cNvSpPr/>
            <p:nvPr/>
          </p:nvSpPr>
          <p:spPr>
            <a:xfrm>
              <a:off x="4413614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D084E58-C2B9-4811-BF26-6028F5BC8942}"/>
                </a:ext>
              </a:extLst>
            </p:cNvPr>
            <p:cNvSpPr/>
            <p:nvPr/>
          </p:nvSpPr>
          <p:spPr>
            <a:xfrm>
              <a:off x="4613121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7B9F4B0-7875-476E-889E-79677F87C3CF}"/>
                </a:ext>
              </a:extLst>
            </p:cNvPr>
            <p:cNvSpPr/>
            <p:nvPr/>
          </p:nvSpPr>
          <p:spPr>
            <a:xfrm>
              <a:off x="461312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7B6BEB4-3402-4C81-B7EF-E98676E192F8}"/>
                </a:ext>
              </a:extLst>
            </p:cNvPr>
            <p:cNvSpPr/>
            <p:nvPr/>
          </p:nvSpPr>
          <p:spPr>
            <a:xfrm>
              <a:off x="461312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6F087D1-6FF2-4B70-A1E5-690769BC8D1F}"/>
                </a:ext>
              </a:extLst>
            </p:cNvPr>
            <p:cNvSpPr/>
            <p:nvPr/>
          </p:nvSpPr>
          <p:spPr>
            <a:xfrm>
              <a:off x="4618822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FE256B9-4B30-4967-BC3A-A068A035F577}"/>
                </a:ext>
              </a:extLst>
            </p:cNvPr>
            <p:cNvSpPr/>
            <p:nvPr/>
          </p:nvSpPr>
          <p:spPr>
            <a:xfrm>
              <a:off x="461882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4A6494F-D11A-4928-8CF4-C70CF3FDB03E}"/>
                </a:ext>
              </a:extLst>
            </p:cNvPr>
            <p:cNvSpPr/>
            <p:nvPr/>
          </p:nvSpPr>
          <p:spPr>
            <a:xfrm>
              <a:off x="461882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6F42DC9-0E80-4F3D-A606-A90A519CDC96}"/>
                </a:ext>
              </a:extLst>
            </p:cNvPr>
            <p:cNvSpPr/>
            <p:nvPr/>
          </p:nvSpPr>
          <p:spPr>
            <a:xfrm>
              <a:off x="3287531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2F1B224-CD25-459A-8BC9-2AA5678D2E9E}"/>
                </a:ext>
              </a:extLst>
            </p:cNvPr>
            <p:cNvSpPr/>
            <p:nvPr/>
          </p:nvSpPr>
          <p:spPr>
            <a:xfrm>
              <a:off x="3516173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9D3F340-5CF9-483F-A90C-B7FA72C54150}"/>
                </a:ext>
              </a:extLst>
            </p:cNvPr>
            <p:cNvSpPr/>
            <p:nvPr/>
          </p:nvSpPr>
          <p:spPr>
            <a:xfrm>
              <a:off x="3744815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0B0ED38-6662-442F-A9F9-05875597EDF2}"/>
                </a:ext>
              </a:extLst>
            </p:cNvPr>
            <p:cNvSpPr/>
            <p:nvPr/>
          </p:nvSpPr>
          <p:spPr>
            <a:xfrm>
              <a:off x="3953190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C133918-693B-4964-95EE-65FDBED7E441}"/>
                </a:ext>
              </a:extLst>
            </p:cNvPr>
            <p:cNvSpPr/>
            <p:nvPr/>
          </p:nvSpPr>
          <p:spPr>
            <a:xfrm>
              <a:off x="4181832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A3C3E33-4F7B-4E22-A9D5-B97A2717B89A}"/>
                </a:ext>
              </a:extLst>
            </p:cNvPr>
            <p:cNvSpPr/>
            <p:nvPr/>
          </p:nvSpPr>
          <p:spPr>
            <a:xfrm>
              <a:off x="4410474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145B8E5-0C86-440C-8138-5BE5D12A50EA}"/>
                </a:ext>
              </a:extLst>
            </p:cNvPr>
            <p:cNvSpPr/>
            <p:nvPr/>
          </p:nvSpPr>
          <p:spPr>
            <a:xfrm>
              <a:off x="4615682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70C1E8-EC43-42B7-B2B8-B8D99537D9B3}"/>
                </a:ext>
              </a:extLst>
            </p:cNvPr>
            <p:cNvCxnSpPr>
              <a:cxnSpLocks/>
              <a:stCxn id="187" idx="6"/>
              <a:endCxn id="188" idx="2"/>
            </p:cNvCxnSpPr>
            <p:nvPr/>
          </p:nvCxnSpPr>
          <p:spPr>
            <a:xfrm>
              <a:off x="3357173" y="4895562"/>
              <a:ext cx="156440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8BA6BF9-14DF-46C8-9557-870DA93DBF6E}"/>
                </a:ext>
              </a:extLst>
            </p:cNvPr>
            <p:cNvCxnSpPr>
              <a:cxnSpLocks/>
              <a:stCxn id="188" idx="4"/>
              <a:endCxn id="191" idx="0"/>
            </p:cNvCxnSpPr>
            <p:nvPr/>
          </p:nvCxnSpPr>
          <p:spPr>
            <a:xfrm>
              <a:off x="3549714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99B616F-3343-492E-9159-B0F90E8DDAF7}"/>
                </a:ext>
              </a:extLst>
            </p:cNvPr>
            <p:cNvCxnSpPr>
              <a:cxnSpLocks/>
              <a:stCxn id="189" idx="6"/>
              <a:endCxn id="196" idx="2"/>
            </p:cNvCxnSpPr>
            <p:nvPr/>
          </p:nvCxnSpPr>
          <p:spPr>
            <a:xfrm>
              <a:off x="3814457" y="489556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D23F9883-5649-499F-B839-590210730E19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>
              <a:off x="3585815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4E0CCDB7-8DF2-4145-9815-815C2B7884E1}"/>
                </a:ext>
              </a:extLst>
            </p:cNvPr>
            <p:cNvCxnSpPr>
              <a:cxnSpLocks/>
              <a:stCxn id="192" idx="0"/>
              <a:endCxn id="189" idx="4"/>
            </p:cNvCxnSpPr>
            <p:nvPr/>
          </p:nvCxnSpPr>
          <p:spPr>
            <a:xfrm flipV="1">
              <a:off x="3778356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1D4E9690-ED97-4733-8F5B-9D82E9EDAD27}"/>
                </a:ext>
              </a:extLst>
            </p:cNvPr>
            <p:cNvCxnSpPr>
              <a:cxnSpLocks/>
              <a:stCxn id="196" idx="6"/>
              <a:endCxn id="197" idx="2"/>
            </p:cNvCxnSpPr>
            <p:nvPr/>
          </p:nvCxnSpPr>
          <p:spPr>
            <a:xfrm>
              <a:off x="4022832" y="489556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D2A9EEB4-DC73-40FF-9A92-B9BE3144B489}"/>
                </a:ext>
              </a:extLst>
            </p:cNvPr>
            <p:cNvCxnSpPr>
              <a:cxnSpLocks/>
              <a:stCxn id="197" idx="4"/>
              <a:endCxn id="200" idx="0"/>
            </p:cNvCxnSpPr>
            <p:nvPr/>
          </p:nvCxnSpPr>
          <p:spPr>
            <a:xfrm>
              <a:off x="421537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A268FB95-630E-4112-B9D4-5A8BF932A6DE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>
              <a:off x="4251474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EBDA664D-6D71-4E62-AC41-EAD15535010D}"/>
                </a:ext>
              </a:extLst>
            </p:cNvPr>
            <p:cNvCxnSpPr>
              <a:cxnSpLocks/>
              <a:stCxn id="201" idx="0"/>
              <a:endCxn id="198" idx="4"/>
            </p:cNvCxnSpPr>
            <p:nvPr/>
          </p:nvCxnSpPr>
          <p:spPr>
            <a:xfrm flipV="1">
              <a:off x="4444015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962E5EA-4218-49CD-9431-0BDCEE3C9B17}"/>
                </a:ext>
              </a:extLst>
            </p:cNvPr>
            <p:cNvCxnSpPr>
              <a:cxnSpLocks/>
              <a:stCxn id="198" idx="6"/>
              <a:endCxn id="223" idx="2"/>
            </p:cNvCxnSpPr>
            <p:nvPr/>
          </p:nvCxnSpPr>
          <p:spPr>
            <a:xfrm>
              <a:off x="4480116" y="4895563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04FA8C9-52D2-460D-9668-4089E7C1A39D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>
              <a:off x="464922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3CBC6349-4A66-4A63-9FFB-286D7446D94D}"/>
                </a:ext>
              </a:extLst>
            </p:cNvPr>
            <p:cNvCxnSpPr>
              <a:cxnSpLocks/>
              <a:stCxn id="224" idx="4"/>
              <a:endCxn id="225" idx="0"/>
            </p:cNvCxnSpPr>
            <p:nvPr/>
          </p:nvCxnSpPr>
          <p:spPr>
            <a:xfrm>
              <a:off x="4649223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5854E5E-7067-4C6F-A937-D9D81A603FFA}"/>
                </a:ext>
              </a:extLst>
            </p:cNvPr>
            <p:cNvCxnSpPr>
              <a:cxnSpLocks/>
              <a:endCxn id="226" idx="0"/>
            </p:cNvCxnSpPr>
            <p:nvPr/>
          </p:nvCxnSpPr>
          <p:spPr>
            <a:xfrm>
              <a:off x="4654811" y="5373748"/>
              <a:ext cx="113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94CAE8B9-DCC0-49B8-80D3-D637F1D9D76C}"/>
                </a:ext>
              </a:extLst>
            </p:cNvPr>
            <p:cNvCxnSpPr>
              <a:cxnSpLocks/>
              <a:stCxn id="226" idx="2"/>
              <a:endCxn id="216" idx="6"/>
            </p:cNvCxnSpPr>
            <p:nvPr/>
          </p:nvCxnSpPr>
          <p:spPr>
            <a:xfrm flipH="1">
              <a:off x="4485817" y="5568189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3C930B2E-C1B2-406F-8EAF-93A0927CF8AA}"/>
                </a:ext>
              </a:extLst>
            </p:cNvPr>
            <p:cNvCxnSpPr>
              <a:cxnSpLocks/>
              <a:stCxn id="216" idx="2"/>
              <a:endCxn id="215" idx="6"/>
            </p:cNvCxnSpPr>
            <p:nvPr/>
          </p:nvCxnSpPr>
          <p:spPr>
            <a:xfrm flipH="1">
              <a:off x="4257175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80FF6883-EA6C-47E4-BEA5-3BE461AC00F6}"/>
                </a:ext>
              </a:extLst>
            </p:cNvPr>
            <p:cNvCxnSpPr>
              <a:cxnSpLocks/>
              <a:stCxn id="215" idx="2"/>
              <a:endCxn id="214" idx="6"/>
            </p:cNvCxnSpPr>
            <p:nvPr/>
          </p:nvCxnSpPr>
          <p:spPr>
            <a:xfrm flipH="1">
              <a:off x="4028533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FAE9C92-5F1E-43FF-A29F-2F5FD51DFF47}"/>
                </a:ext>
              </a:extLst>
            </p:cNvPr>
            <p:cNvCxnSpPr>
              <a:cxnSpLocks/>
              <a:stCxn id="214" idx="2"/>
              <a:endCxn id="207" idx="6"/>
            </p:cNvCxnSpPr>
            <p:nvPr/>
          </p:nvCxnSpPr>
          <p:spPr>
            <a:xfrm flipH="1">
              <a:off x="3820158" y="5568189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52106D36-E0A3-4400-A404-364E5453D06F}"/>
                </a:ext>
              </a:extLst>
            </p:cNvPr>
            <p:cNvCxnSpPr>
              <a:cxnSpLocks/>
              <a:stCxn id="207" idx="4"/>
              <a:endCxn id="210" idx="0"/>
            </p:cNvCxnSpPr>
            <p:nvPr/>
          </p:nvCxnSpPr>
          <p:spPr>
            <a:xfrm>
              <a:off x="3784057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5C39BF8B-80C9-4783-AD38-C74F2C1F5615}"/>
                </a:ext>
              </a:extLst>
            </p:cNvPr>
            <p:cNvCxnSpPr>
              <a:cxnSpLocks/>
              <a:stCxn id="210" idx="6"/>
              <a:endCxn id="217" idx="2"/>
            </p:cNvCxnSpPr>
            <p:nvPr/>
          </p:nvCxnSpPr>
          <p:spPr>
            <a:xfrm>
              <a:off x="3820158" y="5789231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47AAB0D-241E-4B96-B915-ADF2112FE5C8}"/>
                </a:ext>
              </a:extLst>
            </p:cNvPr>
            <p:cNvCxnSpPr>
              <a:cxnSpLocks/>
              <a:stCxn id="217" idx="6"/>
              <a:endCxn id="218" idx="2"/>
            </p:cNvCxnSpPr>
            <p:nvPr/>
          </p:nvCxnSpPr>
          <p:spPr>
            <a:xfrm>
              <a:off x="4028533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172F074B-B1F9-4914-A29D-B6BA7D21BFF4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4257175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82005001-913E-4B81-BF68-4C142777CDFA}"/>
                </a:ext>
              </a:extLst>
            </p:cNvPr>
            <p:cNvCxnSpPr>
              <a:cxnSpLocks/>
              <a:stCxn id="219" idx="6"/>
              <a:endCxn id="227" idx="2"/>
            </p:cNvCxnSpPr>
            <p:nvPr/>
          </p:nvCxnSpPr>
          <p:spPr>
            <a:xfrm>
              <a:off x="4485817" y="5789231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230F0758-E8D8-43C3-918F-1BE070A0FB1A}"/>
                </a:ext>
              </a:extLst>
            </p:cNvPr>
            <p:cNvCxnSpPr>
              <a:cxnSpLocks/>
              <a:stCxn id="227" idx="4"/>
              <a:endCxn id="228" idx="0"/>
            </p:cNvCxnSpPr>
            <p:nvPr/>
          </p:nvCxnSpPr>
          <p:spPr>
            <a:xfrm>
              <a:off x="4654924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A36330D-884C-43BA-A9A3-4C00D7DCB68C}"/>
                </a:ext>
              </a:extLst>
            </p:cNvPr>
            <p:cNvCxnSpPr>
              <a:cxnSpLocks/>
              <a:stCxn id="228" idx="4"/>
              <a:endCxn id="235" idx="0"/>
            </p:cNvCxnSpPr>
            <p:nvPr/>
          </p:nvCxnSpPr>
          <p:spPr>
            <a:xfrm flipH="1">
              <a:off x="465178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B4F1A3C-987E-4FE6-B14B-525F8ECDC897}"/>
                </a:ext>
              </a:extLst>
            </p:cNvPr>
            <p:cNvCxnSpPr>
              <a:cxnSpLocks/>
              <a:stCxn id="235" idx="2"/>
              <a:endCxn id="234" idx="6"/>
            </p:cNvCxnSpPr>
            <p:nvPr/>
          </p:nvCxnSpPr>
          <p:spPr>
            <a:xfrm flipH="1">
              <a:off x="4482677" y="6229097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8F33AABF-7FFC-452B-9FA7-F2933F03E557}"/>
                </a:ext>
              </a:extLst>
            </p:cNvPr>
            <p:cNvCxnSpPr>
              <a:cxnSpLocks/>
              <a:stCxn id="234" idx="0"/>
              <a:endCxn id="222" idx="4"/>
            </p:cNvCxnSpPr>
            <p:nvPr/>
          </p:nvCxnSpPr>
          <p:spPr>
            <a:xfrm flipV="1">
              <a:off x="4446576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C7191759-CBA8-4828-821F-1B987B35B63D}"/>
                </a:ext>
              </a:extLst>
            </p:cNvPr>
            <p:cNvCxnSpPr>
              <a:cxnSpLocks/>
              <a:stCxn id="222" idx="2"/>
              <a:endCxn id="221" idx="6"/>
            </p:cNvCxnSpPr>
            <p:nvPr/>
          </p:nvCxnSpPr>
          <p:spPr>
            <a:xfrm flipH="1">
              <a:off x="4257175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CBB58D0A-FD5C-4827-B1D7-88F1FD84B0B9}"/>
                </a:ext>
              </a:extLst>
            </p:cNvPr>
            <p:cNvCxnSpPr>
              <a:cxnSpLocks/>
              <a:stCxn id="221" idx="4"/>
              <a:endCxn id="233" idx="0"/>
            </p:cNvCxnSpPr>
            <p:nvPr/>
          </p:nvCxnSpPr>
          <p:spPr>
            <a:xfrm flipH="1">
              <a:off x="421793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C2ADC67C-890C-4641-8425-BAFF08CA7A1C}"/>
                </a:ext>
              </a:extLst>
            </p:cNvPr>
            <p:cNvCxnSpPr>
              <a:cxnSpLocks/>
              <a:stCxn id="233" idx="2"/>
              <a:endCxn id="232" idx="6"/>
            </p:cNvCxnSpPr>
            <p:nvPr/>
          </p:nvCxnSpPr>
          <p:spPr>
            <a:xfrm flipH="1">
              <a:off x="4025393" y="6229097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68C2517-46D6-43F2-A0B1-5ABD21E7E08D}"/>
                </a:ext>
              </a:extLst>
            </p:cNvPr>
            <p:cNvCxnSpPr>
              <a:cxnSpLocks/>
              <a:stCxn id="232" idx="0"/>
              <a:endCxn id="220" idx="4"/>
            </p:cNvCxnSpPr>
            <p:nvPr/>
          </p:nvCxnSpPr>
          <p:spPr>
            <a:xfrm flipV="1">
              <a:off x="3989292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CF239006-6E20-47FD-9824-50E2931C339D}"/>
                </a:ext>
              </a:extLst>
            </p:cNvPr>
            <p:cNvCxnSpPr>
              <a:cxnSpLocks/>
              <a:stCxn id="220" idx="2"/>
              <a:endCxn id="213" idx="6"/>
            </p:cNvCxnSpPr>
            <p:nvPr/>
          </p:nvCxnSpPr>
          <p:spPr>
            <a:xfrm flipH="1">
              <a:off x="3820158" y="601027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F4D6B146-B25B-4319-89FF-63359875020C}"/>
                </a:ext>
              </a:extLst>
            </p:cNvPr>
            <p:cNvCxnSpPr>
              <a:cxnSpLocks/>
              <a:stCxn id="213" idx="2"/>
              <a:endCxn id="212" idx="6"/>
            </p:cNvCxnSpPr>
            <p:nvPr/>
          </p:nvCxnSpPr>
          <p:spPr>
            <a:xfrm flipH="1">
              <a:off x="3591516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A949576-D464-4215-985D-7183E478C7EF}"/>
                </a:ext>
              </a:extLst>
            </p:cNvPr>
            <p:cNvCxnSpPr>
              <a:cxnSpLocks/>
              <a:stCxn id="212" idx="4"/>
              <a:endCxn id="230" idx="0"/>
            </p:cNvCxnSpPr>
            <p:nvPr/>
          </p:nvCxnSpPr>
          <p:spPr>
            <a:xfrm flipH="1">
              <a:off x="3552275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6879E7CE-38A9-4416-8889-0D4869B53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173" y="623265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E92312F3-EA07-4ADD-AB99-97480AF5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010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348C04ED-D9A6-4E72-A3B8-6F0848014A0D}"/>
                </a:ext>
              </a:extLst>
            </p:cNvPr>
            <p:cNvCxnSpPr>
              <a:cxnSpLocks/>
              <a:stCxn id="211" idx="0"/>
              <a:endCxn id="208" idx="4"/>
            </p:cNvCxnSpPr>
            <p:nvPr/>
          </p:nvCxnSpPr>
          <p:spPr>
            <a:xfrm flipV="1">
              <a:off x="3326773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9B841248-AFD9-47FD-B069-05A2CB5B80D0}"/>
                </a:ext>
              </a:extLst>
            </p:cNvPr>
            <p:cNvCxnSpPr>
              <a:cxnSpLocks/>
              <a:stCxn id="208" idx="6"/>
              <a:endCxn id="209" idx="2"/>
            </p:cNvCxnSpPr>
            <p:nvPr/>
          </p:nvCxnSpPr>
          <p:spPr>
            <a:xfrm>
              <a:off x="3362874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76D2A04C-3BFA-4E65-B727-6442B173297A}"/>
                </a:ext>
              </a:extLst>
            </p:cNvPr>
            <p:cNvCxnSpPr>
              <a:cxnSpLocks/>
              <a:stCxn id="209" idx="0"/>
              <a:endCxn id="206" idx="4"/>
            </p:cNvCxnSpPr>
            <p:nvPr/>
          </p:nvCxnSpPr>
          <p:spPr>
            <a:xfrm flipV="1">
              <a:off x="3555415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702241C2-7FAB-4012-AD1D-94C28CEFD159}"/>
                </a:ext>
              </a:extLst>
            </p:cNvPr>
            <p:cNvCxnSpPr>
              <a:cxnSpLocks/>
              <a:stCxn id="206" idx="2"/>
              <a:endCxn id="205" idx="6"/>
            </p:cNvCxnSpPr>
            <p:nvPr/>
          </p:nvCxnSpPr>
          <p:spPr>
            <a:xfrm flipH="1">
              <a:off x="3362874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425FF3D1-89C1-4FAE-B485-F6DCCE74805C}"/>
                </a:ext>
              </a:extLst>
            </p:cNvPr>
            <p:cNvCxnSpPr>
              <a:cxnSpLocks/>
              <a:stCxn id="205" idx="0"/>
              <a:endCxn id="193" idx="4"/>
            </p:cNvCxnSpPr>
            <p:nvPr/>
          </p:nvCxnSpPr>
          <p:spPr>
            <a:xfrm flipH="1" flipV="1">
              <a:off x="3321072" y="5373748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4B5BA8D4-439D-4ABA-97C0-8D0337D3F996}"/>
                </a:ext>
              </a:extLst>
            </p:cNvPr>
            <p:cNvCxnSpPr>
              <a:cxnSpLocks/>
              <a:stCxn id="193" idx="0"/>
              <a:endCxn id="190" idx="4"/>
            </p:cNvCxnSpPr>
            <p:nvPr/>
          </p:nvCxnSpPr>
          <p:spPr>
            <a:xfrm flipV="1">
              <a:off x="3321072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6AAD7A83-61E5-4808-A7A3-7D2738B56FD6}"/>
                </a:ext>
              </a:extLst>
            </p:cNvPr>
            <p:cNvCxnSpPr>
              <a:cxnSpLocks/>
              <a:stCxn id="190" idx="0"/>
              <a:endCxn id="187" idx="4"/>
            </p:cNvCxnSpPr>
            <p:nvPr/>
          </p:nvCxnSpPr>
          <p:spPr>
            <a:xfrm flipV="1">
              <a:off x="3321072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943D7099-B74B-41D7-9356-54D9EEC8C8CA}"/>
              </a:ext>
            </a:extLst>
          </p:cNvPr>
          <p:cNvGrpSpPr/>
          <p:nvPr/>
        </p:nvGrpSpPr>
        <p:grpSpPr>
          <a:xfrm>
            <a:off x="3018802" y="5020800"/>
            <a:ext cx="1406055" cy="1405737"/>
            <a:chOff x="1074011" y="5000480"/>
            <a:chExt cx="1406055" cy="1405737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DB9339DE-5269-4D86-A104-590755249F14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2F8CBD1B-58CA-48B3-B29C-5D152D637F6C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EDB97AD-8D11-4B96-AA52-3DAA02C42E52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B15DCDA-45AB-424A-87E8-F51B004D9005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F300B761-C8C9-4C45-8863-3210D6B9DC71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5B189E6-2FBE-490B-A9B4-AB9A597C4FF5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C783CC1C-34BE-4320-8C40-D0FADEB4D63B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996252F8-6BA1-4965-8620-8B8693A9BC05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6B2A2DA0-37F7-457F-BAEF-425EC20A47C5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5CF0AF17-B739-4D8B-8BFA-88F30E9CB97C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DDDD9945-1349-41A3-80B7-029571EFD45C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58C63FEB-AD80-4EF1-8647-678958FB66C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599209A8-6C9E-4ED2-8A0A-DC9010EEC77D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7DA3B1C-1F61-48E7-81D8-A3962B712424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585C299-FD37-483B-8BB2-39001666418C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06E4B68-B4B0-423F-BEE6-2742C6C711A4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4DC7580-CAEC-4E3F-8DF3-CE8A4B5B5791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54E72F-1E35-42B5-8EE3-1F3F12DBB34A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F1B84D0C-BC39-45BE-995F-587A19D9630D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8845BEB-73E2-46F2-929D-EE76C5AA88DF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C671EF47-D98C-4B9A-B693-8B68925FEDF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D38CFE4-890F-4799-9182-3374C8312FEE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621D058-16FC-4A35-B039-4921521CCCD1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41CE087-A5D8-4190-9DB8-A7EB778D4545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C9371AF4-ED55-4F6E-90EF-FA49088D16DB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1414A0C6-6CDF-4EA8-9E81-AAF12169EAA7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322E83B-39FE-497E-9188-1BF5108A5BEF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1B243F51-8383-4F49-864B-D1309686B17F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382A897-732D-4AB6-A19F-CF32422BA461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D9B03885-2EAA-4476-A31C-3240DFE6CA9E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EAA6C45B-83E7-4F96-9896-928B2F0C6993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603BAE1-4C03-4F5A-B548-11A75980BCBD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950673A-EFEA-4EB5-8102-9B5C25393A75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31260790-D872-4CF5-9C33-F73FAEBFF5F3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9F9A066-F4B4-4734-8677-F83FB53CD317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4B20DDC-05B2-42EB-8C74-4E167EC936D4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6F14B6F0-06FE-47EF-A469-F5B2A60D4513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92675D3B-AFCC-4B19-8B99-8D371E4E0D77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C765E1DF-A2C3-4030-8FD7-41B93CA72076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6A31A78-82BB-417D-8F9B-464DEB45530D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60EE0BF-B667-495F-BDFB-D6BC2A4AE475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4F4EAF0-9E31-40AD-8A2C-872D56B4372E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1F037F8-0291-4B80-BAB6-969948097BE5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F2FF8FBF-3BB3-412D-B140-C45F3195EB80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633C91EA-5778-4CA3-8126-08478231E1D9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16BD8EF7-4983-4855-9FC6-1C149B493455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108C1A3-E25C-4EEF-9F48-7C7E565CF9CC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564E0CFA-8712-4785-AA08-F6F36BE1E665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C4B80005-94C0-44E6-A35D-CA6789F424B8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9296135C-F8E9-43FD-940E-ACE7AE9932DC}"/>
                </a:ext>
              </a:extLst>
            </p:cNvPr>
            <p:cNvCxnSpPr>
              <a:cxnSpLocks/>
              <a:stCxn id="398" idx="4"/>
              <a:endCxn id="401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97178F15-115F-4FB2-9B8F-A0225FD77D3F}"/>
                </a:ext>
              </a:extLst>
            </p:cNvPr>
            <p:cNvCxnSpPr>
              <a:cxnSpLocks/>
              <a:stCxn id="401" idx="6"/>
              <a:endCxn id="402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6402B1AA-4513-44A9-8BE3-9B70E4C59EF3}"/>
                </a:ext>
              </a:extLst>
            </p:cNvPr>
            <p:cNvCxnSpPr>
              <a:cxnSpLocks/>
              <a:stCxn id="402" idx="4"/>
              <a:endCxn id="405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6F3FA6C8-A5DD-4AFE-99B8-26E171200222}"/>
                </a:ext>
              </a:extLst>
            </p:cNvPr>
            <p:cNvCxnSpPr>
              <a:cxnSpLocks/>
              <a:stCxn id="408" idx="2"/>
              <a:endCxn id="407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A8CB776B-8D40-413C-BB8E-9849A0D6C54B}"/>
                </a:ext>
              </a:extLst>
            </p:cNvPr>
            <p:cNvCxnSpPr>
              <a:cxnSpLocks/>
              <a:stCxn id="407" idx="2"/>
              <a:endCxn id="400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7F1D8EDA-F52A-451C-92C4-52EB5E3A0C51}"/>
                </a:ext>
              </a:extLst>
            </p:cNvPr>
            <p:cNvCxnSpPr>
              <a:cxnSpLocks/>
              <a:stCxn id="417" idx="6"/>
              <a:endCxn id="418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9170BC7A-C5B1-4953-8A7B-6439957E59A5}"/>
                </a:ext>
              </a:extLst>
            </p:cNvPr>
            <p:cNvCxnSpPr>
              <a:cxnSpLocks/>
              <a:stCxn id="416" idx="6"/>
              <a:endCxn id="417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B598F368-B756-4FE0-8FA3-0DD1CD414BBF}"/>
                </a:ext>
              </a:extLst>
            </p:cNvPr>
            <p:cNvCxnSpPr>
              <a:cxnSpLocks/>
              <a:stCxn id="422" idx="4"/>
              <a:endCxn id="440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D9F9EA1A-B904-4651-BB9C-A650295A6512}"/>
                </a:ext>
              </a:extLst>
            </p:cNvPr>
            <p:cNvCxnSpPr>
              <a:cxnSpLocks/>
              <a:stCxn id="440" idx="6"/>
              <a:endCxn id="441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FD7B1151-9BA5-4852-ADDA-8B8EBAF947AE}"/>
                </a:ext>
              </a:extLst>
            </p:cNvPr>
            <p:cNvCxnSpPr>
              <a:cxnSpLocks/>
              <a:stCxn id="441" idx="0"/>
              <a:endCxn id="423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95D88DF1-5D64-4827-A9B5-47F8F6205FE3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AC4E764B-E62B-447E-9C33-2CE368E02142}"/>
                </a:ext>
              </a:extLst>
            </p:cNvPr>
            <p:cNvCxnSpPr>
              <a:cxnSpLocks/>
              <a:stCxn id="424" idx="4"/>
              <a:endCxn id="442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E280E29-07EA-45FE-8F74-8F4FF0BDC6A4}"/>
                </a:ext>
              </a:extLst>
            </p:cNvPr>
            <p:cNvCxnSpPr>
              <a:cxnSpLocks/>
              <a:stCxn id="442" idx="6"/>
              <a:endCxn id="443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6BB8D8C3-69B6-4E06-B6C3-7865DFA55F53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CBFF6E6-E2C3-438F-92FA-17A8AF666A2F}"/>
                </a:ext>
              </a:extLst>
            </p:cNvPr>
            <p:cNvCxnSpPr>
              <a:cxnSpLocks/>
              <a:stCxn id="444" idx="6"/>
              <a:endCxn id="445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0FAA0B63-9A08-4374-9DD0-D4CF1F5E68F0}"/>
                </a:ext>
              </a:extLst>
            </p:cNvPr>
            <p:cNvCxnSpPr>
              <a:cxnSpLocks/>
              <a:stCxn id="445" idx="6"/>
              <a:endCxn id="446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9B934589-09FD-4D16-8607-A939F8170590}"/>
                </a:ext>
              </a:extLst>
            </p:cNvPr>
            <p:cNvCxnSpPr>
              <a:cxnSpLocks/>
              <a:stCxn id="446" idx="0"/>
              <a:endCxn id="439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1BB2C6AA-928C-4741-A46B-9D56D14026D0}"/>
                </a:ext>
              </a:extLst>
            </p:cNvPr>
            <p:cNvCxnSpPr>
              <a:cxnSpLocks/>
              <a:stCxn id="439" idx="0"/>
              <a:endCxn id="438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20CA7FC6-3D30-4920-9832-951D3C839E69}"/>
                </a:ext>
              </a:extLst>
            </p:cNvPr>
            <p:cNvCxnSpPr>
              <a:cxnSpLocks/>
              <a:stCxn id="438" idx="0"/>
              <a:endCxn id="437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DC1465E8-23DB-4A51-A116-6F0D300DC789}"/>
                </a:ext>
              </a:extLst>
            </p:cNvPr>
            <p:cNvCxnSpPr>
              <a:cxnSpLocks/>
              <a:stCxn id="437" idx="0"/>
              <a:endCxn id="436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0C6BF676-31C9-4436-AE1A-DE6D3BD33726}"/>
                </a:ext>
              </a:extLst>
            </p:cNvPr>
            <p:cNvCxnSpPr>
              <a:cxnSpLocks/>
              <a:stCxn id="436" idx="2"/>
              <a:endCxn id="415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137B0913-4A58-42DE-83C8-E1215D39051B}"/>
                </a:ext>
              </a:extLst>
            </p:cNvPr>
            <p:cNvCxnSpPr>
              <a:cxnSpLocks/>
              <a:stCxn id="415" idx="2"/>
              <a:endCxn id="414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67BE2D2E-B690-41C4-9939-28B2B6DA8F72}"/>
                </a:ext>
              </a:extLst>
            </p:cNvPr>
            <p:cNvCxnSpPr>
              <a:cxnSpLocks/>
              <a:stCxn id="414" idx="0"/>
              <a:endCxn id="411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19CDBCE0-9497-4074-8FCD-26F5FB14E125}"/>
                </a:ext>
              </a:extLst>
            </p:cNvPr>
            <p:cNvCxnSpPr>
              <a:cxnSpLocks/>
              <a:stCxn id="411" idx="6"/>
              <a:endCxn id="412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A1A8DF9F-F609-4F5B-AA87-3FC9F971A92D}"/>
                </a:ext>
              </a:extLst>
            </p:cNvPr>
            <p:cNvCxnSpPr>
              <a:cxnSpLocks/>
              <a:stCxn id="412" idx="6"/>
              <a:endCxn id="435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7CF2AE5E-4F99-4E67-9370-CA7C79E668CA}"/>
                </a:ext>
              </a:extLst>
            </p:cNvPr>
            <p:cNvCxnSpPr>
              <a:cxnSpLocks/>
              <a:stCxn id="435" idx="0"/>
              <a:endCxn id="434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B79EBE67-5352-4AF4-BFEB-2099EF96379E}"/>
                </a:ext>
              </a:extLst>
            </p:cNvPr>
            <p:cNvCxnSpPr>
              <a:cxnSpLocks/>
              <a:stCxn id="434" idx="2"/>
              <a:endCxn id="409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7" name="Straight Arrow Connector 626">
              <a:extLst>
                <a:ext uri="{FF2B5EF4-FFF2-40B4-BE49-F238E27FC236}">
                  <a16:creationId xmlns:a16="http://schemas.microsoft.com/office/drawing/2014/main" id="{4F22E9A3-81B0-465A-976F-E0B944F92073}"/>
                </a:ext>
              </a:extLst>
            </p:cNvPr>
            <p:cNvCxnSpPr>
              <a:cxnSpLocks/>
              <a:stCxn id="409" idx="2"/>
              <a:endCxn id="408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424D3CFD-3BED-47B5-86BA-52F60EC8D3CD}"/>
                </a:ext>
              </a:extLst>
            </p:cNvPr>
            <p:cNvCxnSpPr>
              <a:cxnSpLocks/>
              <a:stCxn id="405" idx="2"/>
              <a:endCxn id="404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3DD4A335-B8E0-4199-A218-D5D6326DA5FD}"/>
                </a:ext>
              </a:extLst>
            </p:cNvPr>
            <p:cNvCxnSpPr>
              <a:cxnSpLocks/>
              <a:stCxn id="404" idx="4"/>
              <a:endCxn id="416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03249A51-0B7A-48AD-8F28-6ADB995183B6}"/>
                </a:ext>
              </a:extLst>
            </p:cNvPr>
            <p:cNvCxnSpPr>
              <a:cxnSpLocks/>
              <a:stCxn id="418" idx="6"/>
              <a:endCxn id="425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673AD1A6-F484-41E9-98C8-B53C232FF473}"/>
                </a:ext>
              </a:extLst>
            </p:cNvPr>
            <p:cNvCxnSpPr>
              <a:cxnSpLocks/>
              <a:stCxn id="425" idx="4"/>
              <a:endCxn id="428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BA98A93-FB59-46AE-8688-412344D04AAB}"/>
                </a:ext>
              </a:extLst>
            </p:cNvPr>
            <p:cNvCxnSpPr>
              <a:cxnSpLocks/>
              <a:stCxn id="428" idx="2"/>
              <a:endCxn id="421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F16CECF3-7885-4D15-9CE7-ACE5DBC73084}"/>
                </a:ext>
              </a:extLst>
            </p:cNvPr>
            <p:cNvCxnSpPr>
              <a:cxnSpLocks/>
              <a:stCxn id="421" idx="2"/>
              <a:endCxn id="420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4" name="Straight Arrow Connector 673">
              <a:extLst>
                <a:ext uri="{FF2B5EF4-FFF2-40B4-BE49-F238E27FC236}">
                  <a16:creationId xmlns:a16="http://schemas.microsoft.com/office/drawing/2014/main" id="{8871746B-A1A6-4D0B-809A-808BAE5CAA2E}"/>
                </a:ext>
              </a:extLst>
            </p:cNvPr>
            <p:cNvCxnSpPr>
              <a:cxnSpLocks/>
              <a:stCxn id="420" idx="2"/>
              <a:endCxn id="419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38087593-EA81-4308-B1E6-E1E3E3D082B5}"/>
                </a:ext>
              </a:extLst>
            </p:cNvPr>
            <p:cNvCxnSpPr>
              <a:cxnSpLocks/>
              <a:stCxn id="419" idx="4"/>
              <a:endCxn id="422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D55CD533-76DD-4A59-BF72-AF615361B533}"/>
                </a:ext>
              </a:extLst>
            </p:cNvPr>
            <p:cNvCxnSpPr>
              <a:cxnSpLocks/>
              <a:stCxn id="400" idx="2"/>
              <a:endCxn id="399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DF7B5F87-D3A8-4BDE-BD89-B8A26A8E358D}"/>
                </a:ext>
              </a:extLst>
            </p:cNvPr>
            <p:cNvCxnSpPr>
              <a:cxnSpLocks/>
              <a:stCxn id="399" idx="2"/>
              <a:endCxn id="398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3" name="TextBox 692">
            <a:extLst>
              <a:ext uri="{FF2B5EF4-FFF2-40B4-BE49-F238E27FC236}">
                <a16:creationId xmlns:a16="http://schemas.microsoft.com/office/drawing/2014/main" id="{A9B8B0E9-27E1-40FF-BCEB-EE7DF9E2939F}"/>
              </a:ext>
            </a:extLst>
          </p:cNvPr>
          <p:cNvSpPr txBox="1"/>
          <p:nvPr/>
        </p:nvSpPr>
        <p:spPr>
          <a:xfrm>
            <a:off x="264160" y="1549668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plane phase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B2BEEAD3-A556-41EF-99A3-23E3B0DDBAE8}"/>
              </a:ext>
            </a:extLst>
          </p:cNvPr>
          <p:cNvSpPr txBox="1"/>
          <p:nvPr/>
        </p:nvSpPr>
        <p:spPr>
          <a:xfrm>
            <a:off x="271064" y="3436134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E8AAA430-B53E-4D21-A6EE-D6A113B81CB1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moving dot hologram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13C1E63B-2E28-4510-B052-9796CD00D3E1}"/>
              </a:ext>
            </a:extLst>
          </p:cNvPr>
          <p:cNvSpPr txBox="1"/>
          <p:nvPr/>
        </p:nvSpPr>
        <p:spPr>
          <a:xfrm>
            <a:off x="262869" y="5396297"/>
            <a:ext cx="216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Imaginary gauge field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1676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1E0D6C2-CF0E-4C44-8364-66006E9C421A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by Gaussian dots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42FB091-63C1-4562-8538-423FD0D3268D}"/>
              </a:ext>
            </a:extLst>
          </p:cNvPr>
          <p:cNvGrpSpPr/>
          <p:nvPr/>
        </p:nvGrpSpPr>
        <p:grpSpPr>
          <a:xfrm>
            <a:off x="968505" y="748839"/>
            <a:ext cx="2817758" cy="2640146"/>
            <a:chOff x="968505" y="748839"/>
            <a:chExt cx="2817758" cy="2640146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A0821A47-AFDA-443C-8041-0D840EC5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05" y="972999"/>
              <a:ext cx="2817758" cy="241598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37880F-4DA0-4CF5-81E8-477FF28E39A4}"/>
                </a:ext>
              </a:extLst>
            </p:cNvPr>
            <p:cNvSpPr/>
            <p:nvPr/>
          </p:nvSpPr>
          <p:spPr>
            <a:xfrm>
              <a:off x="1539599" y="1300079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2772DC-2BAA-47A1-87B0-3C2D4D2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79" y="1411839"/>
              <a:ext cx="51816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/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7229" r="-72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3714E0-7D6C-4873-8CC2-3965F724ABA4}"/>
                </a:ext>
              </a:extLst>
            </p:cNvPr>
            <p:cNvSpPr txBox="1"/>
            <p:nvPr/>
          </p:nvSpPr>
          <p:spPr>
            <a:xfrm>
              <a:off x="1829692" y="748839"/>
              <a:ext cx="1095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Near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/>
              <p:nvPr/>
            </p:nvSpPr>
            <p:spPr>
              <a:xfrm>
                <a:off x="589872" y="5049733"/>
                <a:ext cx="1234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2" y="5049733"/>
                <a:ext cx="1234505" cy="246221"/>
              </a:xfrm>
              <a:prstGeom prst="rect">
                <a:avLst/>
              </a:prstGeom>
              <a:blipFill>
                <a:blip r:embed="rId4"/>
                <a:stretch>
                  <a:fillRect l="-1980" r="-2970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31C4409-CA85-4653-B842-71A0C897C20F}"/>
              </a:ext>
            </a:extLst>
          </p:cNvPr>
          <p:cNvGrpSpPr/>
          <p:nvPr/>
        </p:nvGrpSpPr>
        <p:grpSpPr>
          <a:xfrm>
            <a:off x="5741112" y="1178867"/>
            <a:ext cx="1406055" cy="1405737"/>
            <a:chOff x="1074011" y="5000480"/>
            <a:chExt cx="1406055" cy="140573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B03505-3D32-4DFA-9468-CBDACE8784AD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8853CF-BAAB-40DE-8840-4A577C07D533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EB3580-FDBE-43CC-A9E3-9B2EBCC3511C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11B573-48B9-4143-A8DA-E41E1BF5022A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57C8FC-5840-47B5-AF50-00C54ED3E533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E946B6-F3EB-44F9-A844-F198ADCD8199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FF77DA-0D17-43C8-A45E-7F9409C73B50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5E7A75-C3E8-48DB-AEA1-A569B78CEE92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BA3AED8-4703-43BC-9380-4F5026706B29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F0ABD7-5ADE-4DCB-A594-B5106A70481E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FF09D7-7889-4CCF-A37C-05671BEFC8F4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57DC6D-262D-4668-8E4A-1FBA6A787EA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1E3D24-BD1D-43C0-9234-2DE28C35A6E1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8665D8-8B0E-48E7-A518-4415981D9307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73B64C-5F26-4980-BBEE-B5240D4048AE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B58B50-29A5-4A9A-BD48-6837BA7C978D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56FE2B-9173-4FDE-A25B-92AC30EB4F9B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453F36-9747-464C-84ED-F903C3AA3051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B78CC1-2F1C-4EB5-B176-2FC0805AA3EA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F5460C-ABF4-43F8-A4EB-C3753FF45641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EA4695B-D204-4AB0-859F-FCE52028090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C348DF-3AC3-4315-8A1D-2FB8C2B1CF48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2222024-BD91-4D1C-B8F5-49760151A225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4EA997-B5EE-46E3-8AF8-B305C996BF5C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FD5A68-54DB-4D9E-AE58-5F21A4FC8537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09801A-959B-4893-98AE-462B1E60D5DD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03246A-2DD4-4535-801B-48C865A0CD78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5E0458E-A9F4-4E46-9F28-86CBD2678386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68F7DD-AD56-4AAE-9686-6C37FC69C0C6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A563C9-9F1A-4FE8-A59C-34C01464C0A7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BADDBC9-672D-42C0-B796-402010E91EE7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B639A7-F3D0-474B-845C-4BCF6EB9038C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FCF53F1-0F72-47AF-8C39-66B3E373B6D7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5C0B8C2-AC21-419F-B993-B2B5A789E78C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A9B3AF8-300F-4388-A8B1-28A40938623B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8BCA26C-BC5C-495B-9833-6AC0A0BC8886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8A7854-D7AF-48C6-89F2-E6BF995BE577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F9E9DA5-6FB4-484D-9A36-8BD581EFECBD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76ECC46-5FBC-406F-8382-0670C942BC4D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4B1EB8C-0A64-48EF-AFAC-65B0510B3517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3C9D30F-87AA-44CD-B7FC-E9C52CB77F53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3971D1-1B20-40A2-A523-38153DC6BDB0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8D9CAE-F8A2-4172-94CC-AC450667D783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AC74744-B99F-4A7A-8F6B-3B4D80AB1371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E30A8F-975C-4021-8D0E-8BF00807A1B8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6DAAA3-D490-4979-89E7-F8674987C382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1AA8751-03C1-424D-8C54-CDC8B1A3239E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6EFD1D-7CD3-47D0-8D2E-1EF7B3166BE2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9F736AB-6D46-43C1-9E29-00441A1763ED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5BA6C15-FA34-406A-9C14-61AA26FDEB47}"/>
                </a:ext>
              </a:extLst>
            </p:cNvPr>
            <p:cNvCxnSpPr>
              <a:cxnSpLocks/>
              <a:stCxn id="35" idx="4"/>
              <a:endCxn id="38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CAE342C-B59A-440F-9B31-C09EBDA25714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BB10526-B4E1-4682-8481-6F4CFD438ABA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52F16B-5FB6-4CC2-A699-4E8DAF63FB7E}"/>
                </a:ext>
              </a:extLst>
            </p:cNvPr>
            <p:cNvCxnSpPr>
              <a:cxnSpLocks/>
              <a:stCxn id="45" idx="2"/>
              <a:endCxn id="44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7A15446-BD5D-4AF5-AC74-E4C2A2495591}"/>
                </a:ext>
              </a:extLst>
            </p:cNvPr>
            <p:cNvCxnSpPr>
              <a:cxnSpLocks/>
              <a:stCxn id="44" idx="2"/>
              <a:endCxn id="37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520EB7F-6D32-45A6-B740-ACB816F69BE5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F359B94-AA0D-4E33-929F-3CB1F01EE8D1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6019405-2296-4BB9-B3D5-5A56A856B5D2}"/>
                </a:ext>
              </a:extLst>
            </p:cNvPr>
            <p:cNvCxnSpPr>
              <a:cxnSpLocks/>
              <a:stCxn id="59" idx="4"/>
              <a:endCxn id="77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6BCD06-6DC8-438C-AC3C-B500A537AA68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90C696-2136-45A7-94B6-1E91D1194C60}"/>
                </a:ext>
              </a:extLst>
            </p:cNvPr>
            <p:cNvCxnSpPr>
              <a:cxnSpLocks/>
              <a:stCxn id="78" idx="0"/>
              <a:endCxn id="60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9E069D4-6214-4A25-AC3C-4CC407D442E4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800FBC6-4710-4B2E-B9C9-7810C10C6587}"/>
                </a:ext>
              </a:extLst>
            </p:cNvPr>
            <p:cNvCxnSpPr>
              <a:cxnSpLocks/>
              <a:stCxn id="61" idx="4"/>
              <a:endCxn id="79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2453345-DB81-4905-A585-0F102FD14EAE}"/>
                </a:ext>
              </a:extLst>
            </p:cNvPr>
            <p:cNvCxnSpPr>
              <a:cxnSpLocks/>
              <a:stCxn id="79" idx="6"/>
              <a:endCxn id="80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74E6C58-D918-4170-B7CB-B95B1B92B062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21412A-8FF5-4209-83C2-21455C2F2EA5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BCE4A6F-7E8E-4228-855B-9DC95A34ACEF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9BEEE4-F5E5-4FD9-A0DB-1C9146665942}"/>
                </a:ext>
              </a:extLst>
            </p:cNvPr>
            <p:cNvCxnSpPr>
              <a:cxnSpLocks/>
              <a:stCxn id="83" idx="0"/>
              <a:endCxn id="76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B5836D6-7FAE-44E4-8612-9569F8C1B0F5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5ADD5F2-6648-4279-A01C-8780C75DC3D7}"/>
                </a:ext>
              </a:extLst>
            </p:cNvPr>
            <p:cNvCxnSpPr>
              <a:cxnSpLocks/>
              <a:stCxn id="75" idx="0"/>
              <a:endCxn id="74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41768D2-11F9-452C-A50D-4317D22C4996}"/>
                </a:ext>
              </a:extLst>
            </p:cNvPr>
            <p:cNvCxnSpPr>
              <a:cxnSpLocks/>
              <a:stCxn id="74" idx="0"/>
              <a:endCxn id="73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E586D97-AFCB-44D5-8480-9126A483A803}"/>
                </a:ext>
              </a:extLst>
            </p:cNvPr>
            <p:cNvCxnSpPr>
              <a:cxnSpLocks/>
              <a:stCxn id="73" idx="2"/>
              <a:endCxn id="52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3A6FCDE-E082-43A5-8100-10CB62EACB5D}"/>
                </a:ext>
              </a:extLst>
            </p:cNvPr>
            <p:cNvCxnSpPr>
              <a:cxnSpLocks/>
              <a:stCxn id="52" idx="2"/>
              <a:endCxn id="51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4CD2EF-4809-4266-9BBC-8458E1F07FCD}"/>
                </a:ext>
              </a:extLst>
            </p:cNvPr>
            <p:cNvCxnSpPr>
              <a:cxnSpLocks/>
              <a:stCxn id="51" idx="0"/>
              <a:endCxn id="48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CE685D-8996-425A-8F74-F2073B5D951F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44FE8FA-BA69-4A4D-ACDC-6B905B44ABAE}"/>
                </a:ext>
              </a:extLst>
            </p:cNvPr>
            <p:cNvCxnSpPr>
              <a:cxnSpLocks/>
              <a:stCxn id="49" idx="6"/>
              <a:endCxn id="72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5DD9825-0D9B-499F-B836-D215D9DBE8F4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9EA0980-39AD-45C5-A4CC-4D31D4DE53F9}"/>
                </a:ext>
              </a:extLst>
            </p:cNvPr>
            <p:cNvCxnSpPr>
              <a:cxnSpLocks/>
              <a:stCxn id="71" idx="2"/>
              <a:endCxn id="46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09D7D2-5F96-4982-A01E-FA1142CB1BAA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9A8C8AF-085B-4EB0-B832-9ED7BCBE9A68}"/>
                </a:ext>
              </a:extLst>
            </p:cNvPr>
            <p:cNvCxnSpPr>
              <a:cxnSpLocks/>
              <a:stCxn id="42" idx="2"/>
              <a:endCxn id="41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24F3A23-90CC-477A-AABF-145E61AC1CAB}"/>
                </a:ext>
              </a:extLst>
            </p:cNvPr>
            <p:cNvCxnSpPr>
              <a:cxnSpLocks/>
              <a:stCxn id="41" idx="4"/>
              <a:endCxn id="53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6515A18-46C5-4B68-A81B-0D429702C840}"/>
                </a:ext>
              </a:extLst>
            </p:cNvPr>
            <p:cNvCxnSpPr>
              <a:cxnSpLocks/>
              <a:stCxn id="55" idx="6"/>
              <a:endCxn id="62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6E5EDCB-7B73-4C5F-BD11-D1C9F6A4ED75}"/>
                </a:ext>
              </a:extLst>
            </p:cNvPr>
            <p:cNvCxnSpPr>
              <a:cxnSpLocks/>
              <a:stCxn id="62" idx="4"/>
              <a:endCxn id="65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B1786E7-092E-486F-9EDC-9A2A389D1977}"/>
                </a:ext>
              </a:extLst>
            </p:cNvPr>
            <p:cNvCxnSpPr>
              <a:cxnSpLocks/>
              <a:stCxn id="65" idx="2"/>
              <a:endCxn id="58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1B773D-F31F-4C2C-B524-B69EC930AEF8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CDDE746-B514-4142-9BF8-26A839352BD8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046139-957C-424C-8C29-ABABC743A337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51A76FE-A208-483F-80CB-2DDF9010CCC0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F51E13A-C2B7-4C08-BC2B-BAFF8BD3CD27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523AE171-FA17-4F56-9271-EEEACEB856A9}"/>
              </a:ext>
            </a:extLst>
          </p:cNvPr>
          <p:cNvSpPr/>
          <p:nvPr/>
        </p:nvSpPr>
        <p:spPr>
          <a:xfrm>
            <a:off x="3864482" y="1693154"/>
            <a:ext cx="1350627" cy="47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BED4708-E2C1-4AC5-A67E-DA684F39E21D}"/>
              </a:ext>
            </a:extLst>
          </p:cNvPr>
          <p:cNvSpPr/>
          <p:nvPr/>
        </p:nvSpPr>
        <p:spPr>
          <a:xfrm rot="5400000">
            <a:off x="5989742" y="2928045"/>
            <a:ext cx="862154" cy="63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A27F4F8-0242-475F-98BD-7FFE59934968}"/>
              </a:ext>
            </a:extLst>
          </p:cNvPr>
          <p:cNvGrpSpPr/>
          <p:nvPr/>
        </p:nvGrpSpPr>
        <p:grpSpPr>
          <a:xfrm>
            <a:off x="1970421" y="3893452"/>
            <a:ext cx="8455950" cy="2441800"/>
            <a:chOff x="1970421" y="3893452"/>
            <a:chExt cx="8455950" cy="244180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F73BFCED-DEC9-4F0F-8E16-A36CEE041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0421" y="3918501"/>
              <a:ext cx="2818650" cy="2416751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0C48CC60-C9EB-428D-BBEF-9161DAC8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7721" y="3893452"/>
              <a:ext cx="2818650" cy="2416751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4E849AE-080E-4BBC-8FFE-C898658A5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9071" y="3918501"/>
              <a:ext cx="2818650" cy="2415986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31AEA4-DEC7-4C09-82A1-C4306358B52D}"/>
                </a:ext>
              </a:extLst>
            </p:cNvPr>
            <p:cNvSpPr/>
            <p:nvPr/>
          </p:nvSpPr>
          <p:spPr>
            <a:xfrm>
              <a:off x="261644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1541822-121F-42C0-B859-4E5CAA843DB7}"/>
                </a:ext>
              </a:extLst>
            </p:cNvPr>
            <p:cNvSpPr/>
            <p:nvPr/>
          </p:nvSpPr>
          <p:spPr>
            <a:xfrm>
              <a:off x="543509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67509DE-9432-4ABB-AB8D-F6AEF38EC2BE}"/>
                </a:ext>
              </a:extLst>
            </p:cNvPr>
            <p:cNvSpPr/>
            <p:nvPr/>
          </p:nvSpPr>
          <p:spPr>
            <a:xfrm>
              <a:off x="8239421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3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5BA61-DC67-4715-8D50-76B4B13A9551}"/>
              </a:ext>
            </a:extLst>
          </p:cNvPr>
          <p:cNvGrpSpPr/>
          <p:nvPr/>
        </p:nvGrpSpPr>
        <p:grpSpPr>
          <a:xfrm>
            <a:off x="630292" y="3634801"/>
            <a:ext cx="3340100" cy="2863850"/>
            <a:chOff x="4626033" y="3159713"/>
            <a:chExt cx="3340100" cy="28638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CB1FF2-1C0B-49C8-8311-99BE9D448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6033" y="3159713"/>
              <a:ext cx="3340100" cy="28638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7F5E82-2D73-4123-AFB5-811631000243}"/>
                </a:ext>
              </a:extLst>
            </p:cNvPr>
            <p:cNvSpPr/>
            <p:nvPr/>
          </p:nvSpPr>
          <p:spPr>
            <a:xfrm>
              <a:off x="5336788" y="3574212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9DBBA3-0292-4BBF-BB21-1FEF210197F8}"/>
              </a:ext>
            </a:extLst>
          </p:cNvPr>
          <p:cNvGrpSpPr/>
          <p:nvPr/>
        </p:nvGrpSpPr>
        <p:grpSpPr>
          <a:xfrm>
            <a:off x="7805576" y="3630704"/>
            <a:ext cx="3340100" cy="2863850"/>
            <a:chOff x="7970892" y="3159713"/>
            <a:chExt cx="3340100" cy="28638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3C36E0-4EA3-4E24-8D77-16230ED0E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0892" y="3159713"/>
              <a:ext cx="3340100" cy="28638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C84272-E77A-4672-8668-18A8D97951C5}"/>
                </a:ext>
              </a:extLst>
            </p:cNvPr>
            <p:cNvSpPr/>
            <p:nvPr/>
          </p:nvSpPr>
          <p:spPr>
            <a:xfrm>
              <a:off x="8696961" y="3574212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D05A8C-F1EE-4968-8A3C-766A95DF100A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Microring</a:t>
            </a:r>
            <a:r>
              <a:rPr lang="en-US" sz="2000" b="1" dirty="0"/>
              <a:t> lasers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78FB3-5186-4EB4-928C-FAE8AC8D703E}"/>
              </a:ext>
            </a:extLst>
          </p:cNvPr>
          <p:cNvGrpSpPr/>
          <p:nvPr/>
        </p:nvGrpSpPr>
        <p:grpSpPr>
          <a:xfrm>
            <a:off x="4221109" y="3637976"/>
            <a:ext cx="3333750" cy="2857500"/>
            <a:chOff x="4221109" y="3637976"/>
            <a:chExt cx="3333750" cy="2857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44DE988-352E-4911-8612-A05DAC560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1109" y="3637976"/>
              <a:ext cx="3333750" cy="28575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8103B4-37F2-4FD1-B32A-33016A9670EC}"/>
                </a:ext>
              </a:extLst>
            </p:cNvPr>
            <p:cNvSpPr/>
            <p:nvPr/>
          </p:nvSpPr>
          <p:spPr>
            <a:xfrm>
              <a:off x="4945789" y="4045203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97975E-1130-4214-9092-B97E27008ABE}"/>
              </a:ext>
            </a:extLst>
          </p:cNvPr>
          <p:cNvGrpSpPr/>
          <p:nvPr/>
        </p:nvGrpSpPr>
        <p:grpSpPr>
          <a:xfrm>
            <a:off x="630292" y="710362"/>
            <a:ext cx="6053904" cy="2863850"/>
            <a:chOff x="630292" y="710362"/>
            <a:chExt cx="6053904" cy="28638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103568-04E6-4682-8FFE-14B4B2AAA4F9}"/>
                </a:ext>
              </a:extLst>
            </p:cNvPr>
            <p:cNvGrpSpPr/>
            <p:nvPr/>
          </p:nvGrpSpPr>
          <p:grpSpPr>
            <a:xfrm>
              <a:off x="630292" y="710362"/>
              <a:ext cx="3340100" cy="2863850"/>
              <a:chOff x="1290692" y="3159713"/>
              <a:chExt cx="3340100" cy="28638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F14DB41-A2CA-4E39-AB8D-66F558B29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692" y="3159713"/>
                <a:ext cx="3340100" cy="286385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EA4DD-EC65-4D14-A943-320796361642}"/>
                  </a:ext>
                </a:extLst>
              </p:cNvPr>
              <p:cNvSpPr/>
              <p:nvPr/>
            </p:nvSpPr>
            <p:spPr>
              <a:xfrm>
                <a:off x="1996688" y="3574212"/>
                <a:ext cx="1498351" cy="1474568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EDFB0C-18A3-43A7-9F69-767E9EAD7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2834" y="1012250"/>
              <a:ext cx="2381362" cy="20418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332464-F256-4C68-8F74-52C7C96CFA61}"/>
                </a:ext>
              </a:extLst>
            </p:cNvPr>
            <p:cNvSpPr/>
            <p:nvPr/>
          </p:nvSpPr>
          <p:spPr>
            <a:xfrm>
              <a:off x="1915407" y="1690409"/>
              <a:ext cx="340111" cy="30283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CE5779-074C-4B72-AA91-385697914FE8}"/>
                </a:ext>
              </a:extLst>
            </p:cNvPr>
            <p:cNvCxnSpPr/>
            <p:nvPr/>
          </p:nvCxnSpPr>
          <p:spPr>
            <a:xfrm flipV="1">
              <a:off x="2255518" y="1170432"/>
              <a:ext cx="2359154" cy="51997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8B6A60-9EDD-4102-B478-2E49984A57A5}"/>
                </a:ext>
              </a:extLst>
            </p:cNvPr>
            <p:cNvCxnSpPr>
              <a:cxnSpLocks/>
            </p:cNvCxnSpPr>
            <p:nvPr/>
          </p:nvCxnSpPr>
          <p:spPr>
            <a:xfrm>
              <a:off x="2255518" y="1993241"/>
              <a:ext cx="2359154" cy="83568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30B098-1894-4871-B842-6131DC118B30}"/>
              </a:ext>
            </a:extLst>
          </p:cNvPr>
          <p:cNvCxnSpPr/>
          <p:nvPr/>
        </p:nvCxnSpPr>
        <p:spPr>
          <a:xfrm flipH="1" flipV="1">
            <a:off x="1493134" y="4386805"/>
            <a:ext cx="92598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CB855A-641D-487D-A9E4-7604B5105DD3}"/>
              </a:ext>
            </a:extLst>
          </p:cNvPr>
          <p:cNvCxnSpPr>
            <a:cxnSpLocks/>
          </p:cNvCxnSpPr>
          <p:nvPr/>
        </p:nvCxnSpPr>
        <p:spPr>
          <a:xfrm flipV="1">
            <a:off x="5682548" y="4386805"/>
            <a:ext cx="0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543755-550F-4035-9345-C61F274DD735}"/>
              </a:ext>
            </a:extLst>
          </p:cNvPr>
          <p:cNvCxnSpPr>
            <a:cxnSpLocks/>
          </p:cNvCxnSpPr>
          <p:nvPr/>
        </p:nvCxnSpPr>
        <p:spPr>
          <a:xfrm flipV="1">
            <a:off x="9263948" y="4912158"/>
            <a:ext cx="0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0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CE5BEB-7DFB-45A6-B68C-DB5946DBA126}"/>
              </a:ext>
            </a:extLst>
          </p:cNvPr>
          <p:cNvGrpSpPr/>
          <p:nvPr/>
        </p:nvGrpSpPr>
        <p:grpSpPr>
          <a:xfrm>
            <a:off x="8395317" y="1517433"/>
            <a:ext cx="3157204" cy="2737668"/>
            <a:chOff x="2041801" y="2023460"/>
            <a:chExt cx="3157204" cy="27376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CCA50-8AA6-4328-8DD3-D39E86D84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355" y="2023460"/>
              <a:ext cx="2818650" cy="2425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48546-C1DB-4571-93DC-D9650D98C5F7}"/>
                </a:ext>
              </a:extLst>
            </p:cNvPr>
            <p:cNvSpPr txBox="1"/>
            <p:nvPr/>
          </p:nvSpPr>
          <p:spPr>
            <a:xfrm>
              <a:off x="2896158" y="4422574"/>
              <a:ext cx="2249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Number of elements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E3C32E-CE0F-45AF-8428-50EA2D1D7E96}"/>
                </a:ext>
              </a:extLst>
            </p:cNvPr>
            <p:cNvSpPr txBox="1"/>
            <p:nvPr/>
          </p:nvSpPr>
          <p:spPr>
            <a:xfrm rot="16200000">
              <a:off x="1810676" y="2989614"/>
              <a:ext cx="800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SNR2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6C0BB4-ABDD-4D97-9716-CA3926F59CF1}"/>
              </a:ext>
            </a:extLst>
          </p:cNvPr>
          <p:cNvGrpSpPr/>
          <p:nvPr/>
        </p:nvGrpSpPr>
        <p:grpSpPr>
          <a:xfrm>
            <a:off x="5258433" y="1517433"/>
            <a:ext cx="3136884" cy="2763554"/>
            <a:chOff x="5757446" y="2023460"/>
            <a:chExt cx="3136884" cy="27635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EBC438-5E71-4ECA-B5FE-C2D7D8270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5680" y="2023460"/>
              <a:ext cx="2818650" cy="2425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7FB24-3DCF-4022-ADBE-EBB58C525E4F}"/>
                </a:ext>
              </a:extLst>
            </p:cNvPr>
            <p:cNvSpPr txBox="1"/>
            <p:nvPr/>
          </p:nvSpPr>
          <p:spPr>
            <a:xfrm>
              <a:off x="6512560" y="4448460"/>
              <a:ext cx="2249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Number of elements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ECF7F-D444-4D3E-B2B3-20112E97DE1C}"/>
                </a:ext>
              </a:extLst>
            </p:cNvPr>
            <p:cNvSpPr txBox="1"/>
            <p:nvPr/>
          </p:nvSpPr>
          <p:spPr>
            <a:xfrm rot="16200000">
              <a:off x="5526321" y="2989613"/>
              <a:ext cx="800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SNR1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C0DB6B-2691-46BC-A3B3-A3A82787FCDE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Improving Image 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59C4F-4E3C-46E0-8CD6-82E764B16C6B}"/>
                  </a:ext>
                </a:extLst>
              </p:cNvPr>
              <p:cNvSpPr txBox="1"/>
              <p:nvPr/>
            </p:nvSpPr>
            <p:spPr>
              <a:xfrm>
                <a:off x="9120095" y="4497699"/>
                <a:ext cx="2153090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𝑝𝑎𝑡𝑡𝑒𝑟𝑛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59C4F-4E3C-46E0-8CD6-82E764B1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095" y="4497699"/>
                <a:ext cx="2153090" cy="574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3B1648-5837-442F-9845-C07EDC0C229C}"/>
                  </a:ext>
                </a:extLst>
              </p:cNvPr>
              <p:cNvSpPr txBox="1"/>
              <p:nvPr/>
            </p:nvSpPr>
            <p:spPr>
              <a:xfrm>
                <a:off x="5962891" y="4497700"/>
                <a:ext cx="2046201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𝑝𝑎𝑡𝑡𝑒𝑟𝑛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3B1648-5837-442F-9845-C07EDC0C2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91" y="4497700"/>
                <a:ext cx="2046201" cy="574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AEF9D6C-81E2-468E-858C-190B2D3AF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778" y="1517433"/>
            <a:ext cx="2818650" cy="242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5DFA35-44C3-4E5B-B3A3-6807BB71F976}"/>
                  </a:ext>
                </a:extLst>
              </p:cNvPr>
              <p:cNvSpPr txBox="1"/>
              <p:nvPr/>
            </p:nvSpPr>
            <p:spPr>
              <a:xfrm>
                <a:off x="236246" y="4038415"/>
                <a:ext cx="4447713" cy="260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Define SNR parameters: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𝑝𝑎𝑡𝑡𝑒𝑟𝑛</m:t>
                        </m:r>
                      </m:sub>
                    </m:sSub>
                  </m:oMath>
                </a14:m>
                <a:r>
                  <a:rPr lang="en-US" sz="1600" dirty="0"/>
                  <a:t> : the intensity of the pattern (one single spot).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𝑜𝑡h𝑒𝑟</m:t>
                        </m:r>
                      </m:sub>
                    </m:sSub>
                  </m:oMath>
                </a14:m>
                <a:r>
                  <a:rPr lang="en-US" sz="1600" dirty="0"/>
                  <a:t> : the intensity of the all the other places except the pattern.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𝐴𝑣𝑔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𝑜𝑡h𝑒𝑟</m:t>
                        </m:r>
                      </m:sub>
                    </m:sSub>
                  </m:oMath>
                </a14:m>
                <a:r>
                  <a:rPr lang="en-US" sz="1600" dirty="0"/>
                  <a:t>) : average background noise.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𝑜𝑡h𝑒𝑟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maximum background noise.</a:t>
                </a:r>
              </a:p>
              <a:p>
                <a:r>
                  <a:rPr lang="en-US" sz="1600" dirty="0"/>
                  <a:t>Number of elements (N): 7 in the above picture. </a:t>
                </a:r>
              </a:p>
              <a:p>
                <a:r>
                  <a:rPr lang="en-US" sz="1600" dirty="0"/>
                  <a:t>The recovered spot are selected to be at the center of the field for different N.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5DFA35-44C3-4E5B-B3A3-6807BB71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46" y="4038415"/>
                <a:ext cx="4447713" cy="2604303"/>
              </a:xfrm>
              <a:prstGeom prst="rect">
                <a:avLst/>
              </a:prstGeom>
              <a:blipFill>
                <a:blip r:embed="rId7"/>
                <a:stretch>
                  <a:fillRect l="-1235" t="-1168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D7B953-652C-42BD-A2E6-534EF4020549}"/>
              </a:ext>
            </a:extLst>
          </p:cNvPr>
          <p:cNvSpPr txBox="1"/>
          <p:nvPr/>
        </p:nvSpPr>
        <p:spPr>
          <a:xfrm>
            <a:off x="6215849" y="5478266"/>
            <a:ext cx="435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number of elements increase, the SNR of recovered image also enhances.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F3E726-7C3E-4AE3-BBA4-1D9A17D893BA}"/>
              </a:ext>
            </a:extLst>
          </p:cNvPr>
          <p:cNvSpPr/>
          <p:nvPr/>
        </p:nvSpPr>
        <p:spPr>
          <a:xfrm>
            <a:off x="1582694" y="1066986"/>
            <a:ext cx="2286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Spacing = 50µm;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200µm; </a:t>
            </a:r>
            <a:endParaRPr lang="en-US" sz="1400" dirty="0">
              <a:solidFill>
                <a:srgbClr val="3C763D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0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41492-37D9-4E9E-AC67-BD2DF5FB1F8F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Why the number of elements matters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08258-68A5-4329-B8C3-81AE1878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95" y="2612422"/>
            <a:ext cx="2599667" cy="2433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64ECE6-DCC4-45AB-B9D0-BD6FDEAD2347}"/>
              </a:ext>
            </a:extLst>
          </p:cNvPr>
          <p:cNvSpPr/>
          <p:nvPr/>
        </p:nvSpPr>
        <p:spPr>
          <a:xfrm>
            <a:off x="2757173" y="202969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N=7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1A324-3A3D-4A41-ACFC-0449AF79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75" y="2620843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72474-7078-4A4D-9F62-CFCB04163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25" y="2612422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F4860-A97E-47F9-A7A7-91E63C90F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5" y="2620843"/>
            <a:ext cx="2818650" cy="2425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6ECFD8-FA4A-4022-9B9D-F2EB966EA21D}"/>
              </a:ext>
            </a:extLst>
          </p:cNvPr>
          <p:cNvSpPr/>
          <p:nvPr/>
        </p:nvSpPr>
        <p:spPr>
          <a:xfrm>
            <a:off x="9051034" y="2021269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N=21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C4A28-104E-478C-97D8-0D1B49868136}"/>
              </a:ext>
            </a:extLst>
          </p:cNvPr>
          <p:cNvSpPr txBox="1"/>
          <p:nvPr/>
        </p:nvSpPr>
        <p:spPr>
          <a:xfrm>
            <a:off x="6215849" y="5478266"/>
            <a:ext cx="435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more number of elements, the sample plane has more pixels to depict the near field pattern (which looks more continuous)</a:t>
            </a:r>
          </a:p>
        </p:txBody>
      </p:sp>
    </p:spTree>
    <p:extLst>
      <p:ext uri="{BB962C8B-B14F-4D97-AF65-F5344CB8AC3E}">
        <p14:creationId xmlns:p14="http://schemas.microsoft.com/office/powerpoint/2010/main" val="223725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22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192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39</cp:revision>
  <dcterms:created xsi:type="dcterms:W3CDTF">2020-06-23T01:41:59Z</dcterms:created>
  <dcterms:modified xsi:type="dcterms:W3CDTF">2020-06-27T14:32:08Z</dcterms:modified>
</cp:coreProperties>
</file>