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75" d="100"/>
          <a:sy n="75" d="100"/>
        </p:scale>
        <p:origin x="7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E442-FFFA-427B-B491-5F41D016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B5AD-C561-491D-BA45-984249EB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F0C7-B39F-4D3F-9B8D-C8B7EA4D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E1A1-A4B5-4A64-B5DD-EDFD6CA0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0E46-DB36-416E-AF70-A608E70D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9301-1DB0-4F89-AE41-075F5AF4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FC569-4C95-4B78-AD9B-AE030BF4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749F-7EDE-4D43-A8CE-D82E118A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BF76-DACE-4BF9-AC2E-9EDA31D0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8AE5-13AF-4CCB-A073-54809C5C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73813-AEA0-4695-9AFE-D172075B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DA3CD-A1D6-4FBD-B683-3D08DA3F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633B-83A4-4AF7-A94D-F2354EA4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711B-64C8-4047-B93C-41EEABFA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5384-28FF-4A0E-8D74-2C8C792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76A5-BEFE-48E9-B433-0A4C50B9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0234-1ED4-4405-A63F-523C84F4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4AFD-72A9-48E6-A451-03218DF9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2484-7B39-4159-91A9-D4B3BA8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1BCE-6F4A-4031-BDCB-FC6BA78B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A036-B936-4ED5-8F69-72017795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5F0E-3BCD-4421-ACD6-AC4F887B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ADF9-E16C-44B8-9EE7-FAC49DEC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43EFC-82FC-4F36-8163-06171E23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B934C-29DF-4724-AEB7-497836E1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A086-9911-4497-BBA3-83745295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837E-588C-4884-9307-8DE1C9DDF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7A1A-E639-4AAE-9882-BEEB45778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B4E3-03E8-469D-ADCD-3CD3C7D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5152-70E6-4FE3-9B3E-688BCF82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1B9C-9349-489A-A5C9-157AECCA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1605-0394-4C6E-B9E0-8C4DC18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DD3E3-506A-45BC-9290-64477DD6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D443-8E85-4338-B6A1-765B808FA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49A9D-2D24-413A-8DE7-D864CF501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848E-DFAC-4083-9BFF-ED9E9010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9D92-A0E7-4F03-90F4-26F9A749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197B0-AB28-4D63-AFE3-9A0C163C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99196-A6E5-48EE-8E0F-DC8985F9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7F3E-D3BF-407E-977E-8A7148A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87FBE-C25C-464E-BD2A-8FCF3291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F105D-1319-4C09-B27D-F80F36B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5B2B-87AC-4FD8-AB4C-876C732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4B749-987A-4D10-8316-C631BBA6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A16A4-ABD1-46C5-9CAB-38B0AE16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B3474-2123-43A0-8C55-44D57C3A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23F8-44DA-4353-9292-296A9E3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434-C300-4BD0-9AEB-8C4D26D8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466D-3393-4205-9E7F-64E4675B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EB10-5421-417C-97A0-3A8E5E0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C9489-7422-4454-89A0-60F0F082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8061-211B-49F8-A057-9E3DF4B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B92-AAD1-4E21-9DD7-B844F75D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2312A-2686-4B19-8E8D-0A50D11D8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0EB65-A3F2-4E29-87B5-75DF7BB8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286C-EB39-4D18-9A50-BB970ABA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650A8-E490-44B0-B39A-299EEE33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7DAE-1626-43F8-9538-1C2B5E76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D725-582E-4726-A8A1-C6E6425A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07F05-8FEF-4B80-8E78-6263C61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B28D-ACB5-48BC-8FB1-C1C205CF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BB428-F0F3-4EA6-A462-7E8679A6458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FCF2-82E6-4B63-BB0C-D51B74B4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ED97-90DC-4150-AD0A-C7AC6213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E23E-3FD9-44DE-A9A8-9BA49B843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emf"/><Relationship Id="rId10" Type="http://schemas.openxmlformats.org/officeDocument/2006/relationships/hyperlink" Target="https://github.com/minxpan/green-function-for-holography/blob/master/Hamiltonian_Gauge1_linear.m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hyperlink" Target="https://github.com/minxpan/green-function-for-holography/blob/master/Hamiltonian_Gauge1_SSH.m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A18B-EE34-489D-B19B-022461538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Non-Hermitian gauge field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51DC-1832-47C3-91F2-6737EF6BE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Characterized by tight-binding model</a:t>
            </a:r>
          </a:p>
        </p:txBody>
      </p:sp>
    </p:spTree>
    <p:extLst>
      <p:ext uri="{BB962C8B-B14F-4D97-AF65-F5344CB8AC3E}">
        <p14:creationId xmlns:p14="http://schemas.microsoft.com/office/powerpoint/2010/main" val="80005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172E146-75D1-415E-83C8-16854149DFE9}"/>
              </a:ext>
            </a:extLst>
          </p:cNvPr>
          <p:cNvGrpSpPr/>
          <p:nvPr/>
        </p:nvGrpSpPr>
        <p:grpSpPr>
          <a:xfrm>
            <a:off x="745386" y="1605644"/>
            <a:ext cx="3466170" cy="2661811"/>
            <a:chOff x="820887" y="2253578"/>
            <a:chExt cx="3466170" cy="2661811"/>
          </a:xfrm>
        </p:grpSpPr>
        <p:sp>
          <p:nvSpPr>
            <p:cNvPr id="6" name="Donut 1">
              <a:extLst>
                <a:ext uri="{FF2B5EF4-FFF2-40B4-BE49-F238E27FC236}">
                  <a16:creationId xmlns:a16="http://schemas.microsoft.com/office/drawing/2014/main" id="{A21C8EE4-7F8B-4DEB-87F3-143331A7BB36}"/>
                </a:ext>
              </a:extLst>
            </p:cNvPr>
            <p:cNvSpPr/>
            <p:nvPr/>
          </p:nvSpPr>
          <p:spPr>
            <a:xfrm>
              <a:off x="1538218" y="23522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onut 2">
              <a:extLst>
                <a:ext uri="{FF2B5EF4-FFF2-40B4-BE49-F238E27FC236}">
                  <a16:creationId xmlns:a16="http://schemas.microsoft.com/office/drawing/2014/main" id="{2E46D8D3-63EA-48E7-B824-48514BD232D3}"/>
                </a:ext>
              </a:extLst>
            </p:cNvPr>
            <p:cNvSpPr/>
            <p:nvPr/>
          </p:nvSpPr>
          <p:spPr>
            <a:xfrm>
              <a:off x="2178413" y="4485897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Donut 3">
              <a:extLst>
                <a:ext uri="{FF2B5EF4-FFF2-40B4-BE49-F238E27FC236}">
                  <a16:creationId xmlns:a16="http://schemas.microsoft.com/office/drawing/2014/main" id="{DCE83054-0E33-4E68-B71B-AA11C09D4B36}"/>
                </a:ext>
              </a:extLst>
            </p:cNvPr>
            <p:cNvSpPr/>
            <p:nvPr/>
          </p:nvSpPr>
          <p:spPr>
            <a:xfrm>
              <a:off x="1538218" y="3654624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28A955-552D-4573-AA87-EC1A317FE6C2}"/>
                </a:ext>
              </a:extLst>
            </p:cNvPr>
            <p:cNvSpPr txBox="1"/>
            <p:nvPr/>
          </p:nvSpPr>
          <p:spPr>
            <a:xfrm rot="5400000">
              <a:off x="1488937" y="4179477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" name="Donut 5">
              <a:extLst>
                <a:ext uri="{FF2B5EF4-FFF2-40B4-BE49-F238E27FC236}">
                  <a16:creationId xmlns:a16="http://schemas.microsoft.com/office/drawing/2014/main" id="{CAF5877D-A6B6-4C76-8B14-F3E5859D06F5}"/>
                </a:ext>
              </a:extLst>
            </p:cNvPr>
            <p:cNvSpPr/>
            <p:nvPr/>
          </p:nvSpPr>
          <p:spPr>
            <a:xfrm>
              <a:off x="1538218" y="4485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onut 6">
              <a:extLst>
                <a:ext uri="{FF2B5EF4-FFF2-40B4-BE49-F238E27FC236}">
                  <a16:creationId xmlns:a16="http://schemas.microsoft.com/office/drawing/2014/main" id="{7C2C23DB-C6D3-4CE1-8EB1-981B7210E1B9}"/>
                </a:ext>
              </a:extLst>
            </p:cNvPr>
            <p:cNvSpPr/>
            <p:nvPr/>
          </p:nvSpPr>
          <p:spPr>
            <a:xfrm>
              <a:off x="1538218" y="3003460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onut 7">
              <a:extLst>
                <a:ext uri="{FF2B5EF4-FFF2-40B4-BE49-F238E27FC236}">
                  <a16:creationId xmlns:a16="http://schemas.microsoft.com/office/drawing/2014/main" id="{646129B4-9C15-4BB2-9A98-2802AB6C69EB}"/>
                </a:ext>
              </a:extLst>
            </p:cNvPr>
            <p:cNvSpPr/>
            <p:nvPr/>
          </p:nvSpPr>
          <p:spPr>
            <a:xfrm>
              <a:off x="2818608" y="44858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A773A-35F3-4060-B3D8-F44CA8301109}"/>
                </a:ext>
              </a:extLst>
            </p:cNvPr>
            <p:cNvSpPr txBox="1"/>
            <p:nvPr/>
          </p:nvSpPr>
          <p:spPr>
            <a:xfrm>
              <a:off x="3284464" y="4379403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" name="Donut 9">
              <a:extLst>
                <a:ext uri="{FF2B5EF4-FFF2-40B4-BE49-F238E27FC236}">
                  <a16:creationId xmlns:a16="http://schemas.microsoft.com/office/drawing/2014/main" id="{A6DC0715-EC1D-4B30-926C-7C647DBDDB0B}"/>
                </a:ext>
              </a:extLst>
            </p:cNvPr>
            <p:cNvSpPr/>
            <p:nvPr/>
          </p:nvSpPr>
          <p:spPr>
            <a:xfrm>
              <a:off x="3776300" y="44858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E8C16-EA84-4345-BD3B-F95550221898}"/>
                </a:ext>
              </a:extLst>
            </p:cNvPr>
            <p:cNvSpPr txBox="1"/>
            <p:nvPr/>
          </p:nvSpPr>
          <p:spPr>
            <a:xfrm rot="5400000">
              <a:off x="3702934" y="4182625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" name="Donut 11">
              <a:extLst>
                <a:ext uri="{FF2B5EF4-FFF2-40B4-BE49-F238E27FC236}">
                  <a16:creationId xmlns:a16="http://schemas.microsoft.com/office/drawing/2014/main" id="{B1FC9511-7158-4C69-8B4D-2D3D40526C79}"/>
                </a:ext>
              </a:extLst>
            </p:cNvPr>
            <p:cNvSpPr/>
            <p:nvPr/>
          </p:nvSpPr>
          <p:spPr>
            <a:xfrm>
              <a:off x="3776300" y="3654624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Donut 12">
              <a:extLst>
                <a:ext uri="{FF2B5EF4-FFF2-40B4-BE49-F238E27FC236}">
                  <a16:creationId xmlns:a16="http://schemas.microsoft.com/office/drawing/2014/main" id="{BEC29FC0-0D7E-45FE-8ED6-1FAEA4C6F3E0}"/>
                </a:ext>
              </a:extLst>
            </p:cNvPr>
            <p:cNvSpPr/>
            <p:nvPr/>
          </p:nvSpPr>
          <p:spPr>
            <a:xfrm>
              <a:off x="3776300" y="3003460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Donut 13">
              <a:extLst>
                <a:ext uri="{FF2B5EF4-FFF2-40B4-BE49-F238E27FC236}">
                  <a16:creationId xmlns:a16="http://schemas.microsoft.com/office/drawing/2014/main" id="{AFD5C55B-A804-47D7-99F1-24523C3BADB4}"/>
                </a:ext>
              </a:extLst>
            </p:cNvPr>
            <p:cNvSpPr/>
            <p:nvPr/>
          </p:nvSpPr>
          <p:spPr>
            <a:xfrm>
              <a:off x="3776300" y="2352295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Donut 14">
              <a:extLst>
                <a:ext uri="{FF2B5EF4-FFF2-40B4-BE49-F238E27FC236}">
                  <a16:creationId xmlns:a16="http://schemas.microsoft.com/office/drawing/2014/main" id="{01E7BF45-10D8-419D-9C26-C1B75E567676}"/>
                </a:ext>
              </a:extLst>
            </p:cNvPr>
            <p:cNvSpPr/>
            <p:nvPr/>
          </p:nvSpPr>
          <p:spPr>
            <a:xfrm>
              <a:off x="2178413" y="2352296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Donut 15">
              <a:extLst>
                <a:ext uri="{FF2B5EF4-FFF2-40B4-BE49-F238E27FC236}">
                  <a16:creationId xmlns:a16="http://schemas.microsoft.com/office/drawing/2014/main" id="{AAC37067-B6E1-4C36-9C44-EA02A5D6155D}"/>
                </a:ext>
              </a:extLst>
            </p:cNvPr>
            <p:cNvSpPr/>
            <p:nvPr/>
          </p:nvSpPr>
          <p:spPr>
            <a:xfrm>
              <a:off x="2818608" y="2352295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2BD26C-E154-46A9-9952-586B19DFF377}"/>
                </a:ext>
              </a:extLst>
            </p:cNvPr>
            <p:cNvSpPr txBox="1"/>
            <p:nvPr/>
          </p:nvSpPr>
          <p:spPr>
            <a:xfrm>
              <a:off x="3284464" y="2253578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" name="Curved Down Arrow 145">
              <a:extLst>
                <a:ext uri="{FF2B5EF4-FFF2-40B4-BE49-F238E27FC236}">
                  <a16:creationId xmlns:a16="http://schemas.microsoft.com/office/drawing/2014/main" id="{D750DBB8-E39C-4489-938B-C93EAEC6FDC5}"/>
                </a:ext>
              </a:extLst>
            </p:cNvPr>
            <p:cNvSpPr/>
            <p:nvPr/>
          </p:nvSpPr>
          <p:spPr>
            <a:xfrm rot="16200000">
              <a:off x="1071097" y="3427322"/>
              <a:ext cx="602455" cy="213591"/>
            </a:xfrm>
            <a:prstGeom prst="curved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rved Down Arrow 147">
              <a:extLst>
                <a:ext uri="{FF2B5EF4-FFF2-40B4-BE49-F238E27FC236}">
                  <a16:creationId xmlns:a16="http://schemas.microsoft.com/office/drawing/2014/main" id="{114D3360-265C-4131-A16D-A5DBB9508BFF}"/>
                </a:ext>
              </a:extLst>
            </p:cNvPr>
            <p:cNvSpPr/>
            <p:nvPr/>
          </p:nvSpPr>
          <p:spPr>
            <a:xfrm rot="5400000">
              <a:off x="1794852" y="3427322"/>
              <a:ext cx="602455" cy="213591"/>
            </a:xfrm>
            <a:prstGeom prst="curved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CB675-EB63-4DEE-AEB1-D2A873FEBA15}"/>
                </a:ext>
              </a:extLst>
            </p:cNvPr>
            <p:cNvSpPr/>
            <p:nvPr/>
          </p:nvSpPr>
          <p:spPr>
            <a:xfrm>
              <a:off x="820887" y="3347049"/>
              <a:ext cx="7024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exp(h)</a:t>
              </a:r>
              <a:endParaRPr lang="en-US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C8E3B9-B2A9-424E-8DA9-B6B0CA62E116}"/>
                </a:ext>
              </a:extLst>
            </p:cNvPr>
            <p:cNvSpPr/>
            <p:nvPr/>
          </p:nvSpPr>
          <p:spPr>
            <a:xfrm>
              <a:off x="2206426" y="3347049"/>
              <a:ext cx="7617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exp(-h)</a:t>
              </a:r>
              <a:endParaRPr lang="en-US" sz="1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E9C529-5051-46A8-9C56-E190BDDAF181}"/>
                </a:ext>
              </a:extLst>
            </p:cNvPr>
            <p:cNvCxnSpPr>
              <a:stCxn id="8" idx="0"/>
              <a:endCxn id="11" idx="4"/>
            </p:cNvCxnSpPr>
            <p:nvPr/>
          </p:nvCxnSpPr>
          <p:spPr>
            <a:xfrm flipV="1">
              <a:off x="1752964" y="3432951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EF03215-5A1D-4522-92CE-2F5ACDE97A81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flipV="1">
              <a:off x="1752964" y="2781787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2DEAE97-7CC0-456B-9534-95E70A6752DF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1967709" y="2567042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DC75E00-9E73-4290-855E-9F4BE758E2EF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 flipV="1">
              <a:off x="2607904" y="2567041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8EC2DA-C0DA-4E91-8FA8-ED5932E1E256}"/>
                </a:ext>
              </a:extLst>
            </p:cNvPr>
            <p:cNvCxnSpPr>
              <a:stCxn id="18" idx="4"/>
              <a:endCxn id="17" idx="0"/>
            </p:cNvCxnSpPr>
            <p:nvPr/>
          </p:nvCxnSpPr>
          <p:spPr>
            <a:xfrm>
              <a:off x="3991046" y="2781786"/>
              <a:ext cx="0" cy="22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4B063F0-5C5F-4A78-AD57-D9CD6582DF32}"/>
                </a:ext>
              </a:extLst>
            </p:cNvPr>
            <p:cNvCxnSpPr>
              <a:stCxn id="17" idx="4"/>
              <a:endCxn id="16" idx="0"/>
            </p:cNvCxnSpPr>
            <p:nvPr/>
          </p:nvCxnSpPr>
          <p:spPr>
            <a:xfrm>
              <a:off x="3991046" y="3432951"/>
              <a:ext cx="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2783B8D-C05E-4173-BE61-C8F158E7A82F}"/>
                </a:ext>
              </a:extLst>
            </p:cNvPr>
            <p:cNvCxnSpPr>
              <a:stCxn id="12" idx="2"/>
              <a:endCxn id="7" idx="6"/>
            </p:cNvCxnSpPr>
            <p:nvPr/>
          </p:nvCxnSpPr>
          <p:spPr>
            <a:xfrm flipH="1">
              <a:off x="2607904" y="4700642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3561925-7E62-4083-B1FA-91AC38217ECF}"/>
                </a:ext>
              </a:extLst>
            </p:cNvPr>
            <p:cNvCxnSpPr>
              <a:stCxn id="7" idx="2"/>
              <a:endCxn id="10" idx="6"/>
            </p:cNvCxnSpPr>
            <p:nvPr/>
          </p:nvCxnSpPr>
          <p:spPr>
            <a:xfrm flipH="1">
              <a:off x="1967709" y="4700643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D38A4F3-3475-4B9E-BC0D-14BBC0DB688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Imaginary gauge field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807A92-C8FB-4317-B784-C226BC5FC9BC}"/>
              </a:ext>
            </a:extLst>
          </p:cNvPr>
          <p:cNvSpPr txBox="1"/>
          <p:nvPr/>
        </p:nvSpPr>
        <p:spPr>
          <a:xfrm>
            <a:off x="8715837" y="4801981"/>
            <a:ext cx="286469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Asymmetric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Directional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1-Dimesional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F66BB6-2EE2-4571-8619-877F08C7FB31}"/>
              </a:ext>
            </a:extLst>
          </p:cNvPr>
          <p:cNvGrpSpPr/>
          <p:nvPr/>
        </p:nvGrpSpPr>
        <p:grpSpPr>
          <a:xfrm>
            <a:off x="1403620" y="4988251"/>
            <a:ext cx="2667573" cy="528209"/>
            <a:chOff x="1397536" y="4700181"/>
            <a:chExt cx="2667573" cy="528209"/>
          </a:xfrm>
        </p:grpSpPr>
        <p:sp>
          <p:nvSpPr>
            <p:cNvPr id="48" name="Donut 1">
              <a:extLst>
                <a:ext uri="{FF2B5EF4-FFF2-40B4-BE49-F238E27FC236}">
                  <a16:creationId xmlns:a16="http://schemas.microsoft.com/office/drawing/2014/main" id="{DB2E063F-AE5A-4EC5-AF56-A96975F4490D}"/>
                </a:ext>
              </a:extLst>
            </p:cNvPr>
            <p:cNvSpPr/>
            <p:nvPr/>
          </p:nvSpPr>
          <p:spPr>
            <a:xfrm>
              <a:off x="1397536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Donut 13">
              <a:extLst>
                <a:ext uri="{FF2B5EF4-FFF2-40B4-BE49-F238E27FC236}">
                  <a16:creationId xmlns:a16="http://schemas.microsoft.com/office/drawing/2014/main" id="{2ADAF040-8E9D-497D-83DD-6A2F30150647}"/>
                </a:ext>
              </a:extLst>
            </p:cNvPr>
            <p:cNvSpPr/>
            <p:nvPr/>
          </p:nvSpPr>
          <p:spPr>
            <a:xfrm>
              <a:off x="3635618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Donut 14">
              <a:extLst>
                <a:ext uri="{FF2B5EF4-FFF2-40B4-BE49-F238E27FC236}">
                  <a16:creationId xmlns:a16="http://schemas.microsoft.com/office/drawing/2014/main" id="{B65C22E4-C914-43D7-8537-9ECFE30FEFB3}"/>
                </a:ext>
              </a:extLst>
            </p:cNvPr>
            <p:cNvSpPr/>
            <p:nvPr/>
          </p:nvSpPr>
          <p:spPr>
            <a:xfrm>
              <a:off x="2037731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Donut 15">
              <a:extLst>
                <a:ext uri="{FF2B5EF4-FFF2-40B4-BE49-F238E27FC236}">
                  <a16:creationId xmlns:a16="http://schemas.microsoft.com/office/drawing/2014/main" id="{675F789A-A15A-49F3-A1B3-B7FDF2FFECCC}"/>
                </a:ext>
              </a:extLst>
            </p:cNvPr>
            <p:cNvSpPr/>
            <p:nvPr/>
          </p:nvSpPr>
          <p:spPr>
            <a:xfrm>
              <a:off x="2677926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9CF047-1A66-465C-80A1-8AF56465CFC8}"/>
                </a:ext>
              </a:extLst>
            </p:cNvPr>
            <p:cNvSpPr txBox="1"/>
            <p:nvPr/>
          </p:nvSpPr>
          <p:spPr>
            <a:xfrm>
              <a:off x="3143782" y="4700181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CB2C551-2F6A-4667-8173-0BE8BC652AF2}"/>
                </a:ext>
              </a:extLst>
            </p:cNvPr>
            <p:cNvCxnSpPr>
              <a:stCxn id="48" idx="6"/>
              <a:endCxn id="50" idx="2"/>
            </p:cNvCxnSpPr>
            <p:nvPr/>
          </p:nvCxnSpPr>
          <p:spPr>
            <a:xfrm>
              <a:off x="1827027" y="5013645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3DCB63-26EC-4D45-B72E-2AC45138A0F9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 flipV="1">
              <a:off x="2467222" y="5013644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4F6D25-53EF-4966-8795-99E8E6B25624}"/>
                  </a:ext>
                </a:extLst>
              </p:cNvPr>
              <p:cNvSpPr/>
              <p:nvPr/>
            </p:nvSpPr>
            <p:spPr>
              <a:xfrm>
                <a:off x="4691775" y="4934967"/>
                <a:ext cx="3458693" cy="1029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cosh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p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𝑐𝑜𝑠h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l-GR" sz="1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l-GR" sz="1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𝑡𝑒𝑥𝑝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⁡(−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l-GR" sz="1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4F6D25-53EF-4966-8795-99E8E6B2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75" y="4934967"/>
                <a:ext cx="3458693" cy="102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8912F68-A0EE-4DF2-9707-71736DC1C4E7}"/>
                  </a:ext>
                </a:extLst>
              </p:cNvPr>
              <p:cNvSpPr/>
              <p:nvPr/>
            </p:nvSpPr>
            <p:spPr>
              <a:xfrm>
                <a:off x="5724136" y="1949429"/>
                <a:ext cx="3511859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8912F68-A0EE-4DF2-9707-71736DC1C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36" y="1949429"/>
                <a:ext cx="3511859" cy="1271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665D060-7AF6-4C1B-90CE-BE49D1F36B32}"/>
                  </a:ext>
                </a:extLst>
              </p:cNvPr>
              <p:cNvSpPr/>
              <p:nvPr/>
            </p:nvSpPr>
            <p:spPr>
              <a:xfrm>
                <a:off x="5703715" y="3375705"/>
                <a:ext cx="3547318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665D060-7AF6-4C1B-90CE-BE49D1F36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15" y="3375705"/>
                <a:ext cx="3547318" cy="1271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2B69CC-A8B5-45E3-890A-017AF2863FC4}"/>
                  </a:ext>
                </a:extLst>
              </p:cNvPr>
              <p:cNvSpPr/>
              <p:nvPr/>
            </p:nvSpPr>
            <p:spPr>
              <a:xfrm>
                <a:off x="164995" y="1651810"/>
                <a:ext cx="952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𝒄𝒊𝒓𝒄𝒍𝒆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2B69CC-A8B5-45E3-890A-017AF2863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5" y="1651810"/>
                <a:ext cx="9525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EBD2F2-ED44-4B95-9781-6B58BF39A713}"/>
                  </a:ext>
                </a:extLst>
              </p:cNvPr>
              <p:cNvSpPr/>
              <p:nvPr/>
            </p:nvSpPr>
            <p:spPr>
              <a:xfrm>
                <a:off x="257351" y="5117220"/>
                <a:ext cx="1010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𝒍𝒊𝒏𝒆𝒂𝒓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EBD2F2-ED44-4B95-9781-6B58BF39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1" y="5117220"/>
                <a:ext cx="1010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5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0F985-0911-4F21-9639-EDCF3E154E59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Circular lattice without gauge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39E57E-F754-46CE-B249-335B7E4F06AB}"/>
                  </a:ext>
                </a:extLst>
              </p:cNvPr>
              <p:cNvSpPr/>
              <p:nvPr/>
            </p:nvSpPr>
            <p:spPr>
              <a:xfrm>
                <a:off x="866911" y="1957818"/>
                <a:ext cx="3170868" cy="1141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39E57E-F754-46CE-B249-335B7E4F0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1" y="1957818"/>
                <a:ext cx="3170868" cy="1141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01DDFB1-37BE-45FA-8519-53CA7BC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76" y="1316243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429808-B770-415F-A0DF-56FFB414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557" y="2361136"/>
            <a:ext cx="1388610" cy="1115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F9B5D-4520-4685-9500-0E2EC83B4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167" y="2361136"/>
            <a:ext cx="1388610" cy="11155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E63210-49C0-41A0-8DAC-41C0A2D3FB1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471410" y="1718508"/>
            <a:ext cx="454147" cy="848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3F1B4-C82B-42BF-8D31-DDDAA60C393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25967" y="2577221"/>
            <a:ext cx="1499590" cy="3416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10A25-50DA-4725-9B2C-E75454CC55FF}"/>
              </a:ext>
            </a:extLst>
          </p:cNvPr>
          <p:cNvSpPr/>
          <p:nvPr/>
        </p:nvSpPr>
        <p:spPr>
          <a:xfrm>
            <a:off x="6096000" y="2361136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CA3776-8D0A-46AA-9598-1D1BAE327031}"/>
              </a:ext>
            </a:extLst>
          </p:cNvPr>
          <p:cNvGrpSpPr/>
          <p:nvPr/>
        </p:nvGrpSpPr>
        <p:grpSpPr>
          <a:xfrm>
            <a:off x="1626345" y="3653941"/>
            <a:ext cx="1911055" cy="2122480"/>
            <a:chOff x="1626345" y="3653941"/>
            <a:chExt cx="1911055" cy="2122480"/>
          </a:xfrm>
        </p:grpSpPr>
        <p:sp>
          <p:nvSpPr>
            <p:cNvPr id="20" name="Donut 1">
              <a:extLst>
                <a:ext uri="{FF2B5EF4-FFF2-40B4-BE49-F238E27FC236}">
                  <a16:creationId xmlns:a16="http://schemas.microsoft.com/office/drawing/2014/main" id="{A3906559-332E-4B00-8B46-5BFB5AA72313}"/>
                </a:ext>
              </a:extLst>
            </p:cNvPr>
            <p:cNvSpPr/>
            <p:nvPr/>
          </p:nvSpPr>
          <p:spPr>
            <a:xfrm>
              <a:off x="16263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nut 2">
              <a:extLst>
                <a:ext uri="{FF2B5EF4-FFF2-40B4-BE49-F238E27FC236}">
                  <a16:creationId xmlns:a16="http://schemas.microsoft.com/office/drawing/2014/main" id="{39490FEF-2874-478B-98F8-A1FCCDB9799A}"/>
                </a:ext>
              </a:extLst>
            </p:cNvPr>
            <p:cNvSpPr/>
            <p:nvPr/>
          </p:nvSpPr>
          <p:spPr>
            <a:xfrm>
              <a:off x="2146945" y="5427162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nut 3">
              <a:extLst>
                <a:ext uri="{FF2B5EF4-FFF2-40B4-BE49-F238E27FC236}">
                  <a16:creationId xmlns:a16="http://schemas.microsoft.com/office/drawing/2014/main" id="{D7795881-2EC6-4DBF-8F72-081356C93ED2}"/>
                </a:ext>
              </a:extLst>
            </p:cNvPr>
            <p:cNvSpPr/>
            <p:nvPr/>
          </p:nvSpPr>
          <p:spPr>
            <a:xfrm>
              <a:off x="1626345" y="489764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Donut 5">
              <a:extLst>
                <a:ext uri="{FF2B5EF4-FFF2-40B4-BE49-F238E27FC236}">
                  <a16:creationId xmlns:a16="http://schemas.microsoft.com/office/drawing/2014/main" id="{37857B78-3E9A-4EC9-A074-6AA09CBDD91C}"/>
                </a:ext>
              </a:extLst>
            </p:cNvPr>
            <p:cNvSpPr/>
            <p:nvPr/>
          </p:nvSpPr>
          <p:spPr>
            <a:xfrm>
              <a:off x="1626345" y="5427163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Donut 6">
              <a:extLst>
                <a:ext uri="{FF2B5EF4-FFF2-40B4-BE49-F238E27FC236}">
                  <a16:creationId xmlns:a16="http://schemas.microsoft.com/office/drawing/2014/main" id="{C49FB8B1-2B0D-4352-B4AC-B7B968401984}"/>
                </a:ext>
              </a:extLst>
            </p:cNvPr>
            <p:cNvSpPr/>
            <p:nvPr/>
          </p:nvSpPr>
          <p:spPr>
            <a:xfrm>
              <a:off x="1626345" y="436812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nut 7">
              <a:extLst>
                <a:ext uri="{FF2B5EF4-FFF2-40B4-BE49-F238E27FC236}">
                  <a16:creationId xmlns:a16="http://schemas.microsoft.com/office/drawing/2014/main" id="{51250612-DB1C-45E9-ACEC-A3B03F46D55F}"/>
                </a:ext>
              </a:extLst>
            </p:cNvPr>
            <p:cNvSpPr/>
            <p:nvPr/>
          </p:nvSpPr>
          <p:spPr>
            <a:xfrm>
              <a:off x="2667544" y="5427161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Donut 9">
              <a:extLst>
                <a:ext uri="{FF2B5EF4-FFF2-40B4-BE49-F238E27FC236}">
                  <a16:creationId xmlns:a16="http://schemas.microsoft.com/office/drawing/2014/main" id="{09BD07FD-EFEB-418A-B130-135AB0449D57}"/>
                </a:ext>
              </a:extLst>
            </p:cNvPr>
            <p:cNvSpPr/>
            <p:nvPr/>
          </p:nvSpPr>
          <p:spPr>
            <a:xfrm>
              <a:off x="3188143" y="5427164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onut 11">
              <a:extLst>
                <a:ext uri="{FF2B5EF4-FFF2-40B4-BE49-F238E27FC236}">
                  <a16:creationId xmlns:a16="http://schemas.microsoft.com/office/drawing/2014/main" id="{BD241A21-C803-4B97-B561-A6287426C3AF}"/>
                </a:ext>
              </a:extLst>
            </p:cNvPr>
            <p:cNvSpPr/>
            <p:nvPr/>
          </p:nvSpPr>
          <p:spPr>
            <a:xfrm>
              <a:off x="3188143" y="4897645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onut 12">
              <a:extLst>
                <a:ext uri="{FF2B5EF4-FFF2-40B4-BE49-F238E27FC236}">
                  <a16:creationId xmlns:a16="http://schemas.microsoft.com/office/drawing/2014/main" id="{76FEF812-65DE-40CF-9A8A-8F98790CABD4}"/>
                </a:ext>
              </a:extLst>
            </p:cNvPr>
            <p:cNvSpPr/>
            <p:nvPr/>
          </p:nvSpPr>
          <p:spPr>
            <a:xfrm>
              <a:off x="3188143" y="436812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Donut 13">
              <a:extLst>
                <a:ext uri="{FF2B5EF4-FFF2-40B4-BE49-F238E27FC236}">
                  <a16:creationId xmlns:a16="http://schemas.microsoft.com/office/drawing/2014/main" id="{D857D2F4-8203-43B1-9690-91A9B7D15CA3}"/>
                </a:ext>
              </a:extLst>
            </p:cNvPr>
            <p:cNvSpPr/>
            <p:nvPr/>
          </p:nvSpPr>
          <p:spPr>
            <a:xfrm>
              <a:off x="3188143" y="383860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onut 14">
              <a:extLst>
                <a:ext uri="{FF2B5EF4-FFF2-40B4-BE49-F238E27FC236}">
                  <a16:creationId xmlns:a16="http://schemas.microsoft.com/office/drawing/2014/main" id="{1C5C5BC8-5F73-472B-9464-A5EF3EB6016C}"/>
                </a:ext>
              </a:extLst>
            </p:cNvPr>
            <p:cNvSpPr/>
            <p:nvPr/>
          </p:nvSpPr>
          <p:spPr>
            <a:xfrm>
              <a:off x="21469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nut 15">
              <a:extLst>
                <a:ext uri="{FF2B5EF4-FFF2-40B4-BE49-F238E27FC236}">
                  <a16:creationId xmlns:a16="http://schemas.microsoft.com/office/drawing/2014/main" id="{34BAB821-B80D-4EE1-B2FF-8B2BE0541CB7}"/>
                </a:ext>
              </a:extLst>
            </p:cNvPr>
            <p:cNvSpPr/>
            <p:nvPr/>
          </p:nvSpPr>
          <p:spPr>
            <a:xfrm>
              <a:off x="2667544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0E7DD4-E5DB-41C7-9B84-A41952DD77C8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1975602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9835EA-A7A5-4231-A908-4CA3CDC8C7FB}"/>
                </a:ext>
              </a:extLst>
            </p:cNvPr>
            <p:cNvCxnSpPr/>
            <p:nvPr/>
          </p:nvCxnSpPr>
          <p:spPr>
            <a:xfrm>
              <a:off x="2496201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2344D-9DFA-434D-8CC4-298003D4E9D4}"/>
                </a:ext>
              </a:extLst>
            </p:cNvPr>
            <p:cNvCxnSpPr/>
            <p:nvPr/>
          </p:nvCxnSpPr>
          <p:spPr>
            <a:xfrm>
              <a:off x="3016801" y="401323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628C95-D769-4E8E-8C5C-B95014C95BEB}"/>
                </a:ext>
              </a:extLst>
            </p:cNvPr>
            <p:cNvCxnSpPr>
              <a:stCxn id="20" idx="4"/>
              <a:endCxn id="25" idx="0"/>
            </p:cNvCxnSpPr>
            <p:nvPr/>
          </p:nvCxnSpPr>
          <p:spPr>
            <a:xfrm>
              <a:off x="1800974" y="4187865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871679-66B8-4FB4-9D80-3894DCE37319}"/>
                </a:ext>
              </a:extLst>
            </p:cNvPr>
            <p:cNvCxnSpPr/>
            <p:nvPr/>
          </p:nvCxnSpPr>
          <p:spPr>
            <a:xfrm>
              <a:off x="1800974" y="4717383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E10147-1988-474C-AEDE-2AF61496FF1D}"/>
                </a:ext>
              </a:extLst>
            </p:cNvPr>
            <p:cNvCxnSpPr/>
            <p:nvPr/>
          </p:nvCxnSpPr>
          <p:spPr>
            <a:xfrm>
              <a:off x="1800974" y="5246902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F8B08A-8958-414E-A286-8B6AE973608F}"/>
                </a:ext>
              </a:extLst>
            </p:cNvPr>
            <p:cNvCxnSpPr/>
            <p:nvPr/>
          </p:nvCxnSpPr>
          <p:spPr>
            <a:xfrm>
              <a:off x="1975602" y="560835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6937A3-309C-45B9-8E7E-3F5034FBDF60}"/>
                </a:ext>
              </a:extLst>
            </p:cNvPr>
            <p:cNvCxnSpPr/>
            <p:nvPr/>
          </p:nvCxnSpPr>
          <p:spPr>
            <a:xfrm>
              <a:off x="2496201" y="5608394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E33FE8-FE99-498D-8ABA-5D6EDBE2CBAD}"/>
                </a:ext>
              </a:extLst>
            </p:cNvPr>
            <p:cNvCxnSpPr/>
            <p:nvPr/>
          </p:nvCxnSpPr>
          <p:spPr>
            <a:xfrm>
              <a:off x="3016801" y="5608357"/>
              <a:ext cx="1713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9175B-EBD5-4350-A2CF-ED58BDA2BE83}"/>
                </a:ext>
              </a:extLst>
            </p:cNvPr>
            <p:cNvCxnSpPr/>
            <p:nvPr/>
          </p:nvCxnSpPr>
          <p:spPr>
            <a:xfrm>
              <a:off x="3355454" y="4187864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A63391-00A8-4F9D-928D-E83728189148}"/>
                </a:ext>
              </a:extLst>
            </p:cNvPr>
            <p:cNvCxnSpPr/>
            <p:nvPr/>
          </p:nvCxnSpPr>
          <p:spPr>
            <a:xfrm>
              <a:off x="3353028" y="4717383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FEF0E6-1281-4DD3-9181-85258A0E0148}"/>
                </a:ext>
              </a:extLst>
            </p:cNvPr>
            <p:cNvCxnSpPr/>
            <p:nvPr/>
          </p:nvCxnSpPr>
          <p:spPr>
            <a:xfrm>
              <a:off x="3353028" y="5246899"/>
              <a:ext cx="0" cy="1802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31B868-AD41-40E9-BA79-B73206459730}"/>
                </a:ext>
              </a:extLst>
            </p:cNvPr>
            <p:cNvSpPr/>
            <p:nvPr/>
          </p:nvSpPr>
          <p:spPr>
            <a:xfrm>
              <a:off x="1936880" y="3653941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dirty="0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C2F361EB-B263-44CE-996F-E1B9FDC8C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561" y="3653941"/>
            <a:ext cx="1388606" cy="111554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556C2F-8251-4739-ACDF-4BE310BB71EA}"/>
              </a:ext>
            </a:extLst>
          </p:cNvPr>
          <p:cNvCxnSpPr>
            <a:cxnSpLocks/>
            <a:stCxn id="67" idx="4"/>
            <a:endCxn id="64" idx="1"/>
          </p:cNvCxnSpPr>
          <p:nvPr/>
        </p:nvCxnSpPr>
        <p:spPr>
          <a:xfrm>
            <a:off x="5905849" y="3151900"/>
            <a:ext cx="2019712" cy="1059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9288FD9-6E03-49F8-8C36-9F3E92F3C4F5}"/>
              </a:ext>
            </a:extLst>
          </p:cNvPr>
          <p:cNvSpPr/>
          <p:nvPr/>
        </p:nvSpPr>
        <p:spPr>
          <a:xfrm>
            <a:off x="5564696" y="2935815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1730B48-B94C-4DB9-AA9A-0CA2E5DF3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170" y="3653940"/>
            <a:ext cx="1388607" cy="111554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A7CD11E-0CCE-4E20-B3BC-CCCD44708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5557" y="1245591"/>
            <a:ext cx="1388610" cy="111554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00426A-BC6B-4FD5-9CBB-3C9C7B80D6CC}"/>
              </a:ext>
            </a:extLst>
          </p:cNvPr>
          <p:cNvSpPr txBox="1"/>
          <p:nvPr/>
        </p:nvSpPr>
        <p:spPr>
          <a:xfrm>
            <a:off x="6095999" y="4930863"/>
            <a:ext cx="579119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Degenerate modes shows alternating strong/weak eigenstates due to the counter-propagating waves.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uniform eigenstate is due to the isolated eigenvalue.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96044B-A437-4680-AA02-D6577B930E31}"/>
                  </a:ext>
                </a:extLst>
              </p:cNvPr>
              <p:cNvSpPr txBox="1"/>
              <p:nvPr/>
            </p:nvSpPr>
            <p:spPr>
              <a:xfrm rot="16200000">
                <a:off x="4541344" y="2313233"/>
                <a:ext cx="592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A96044B-A437-4680-AA02-D6577B93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41344" y="2313233"/>
                <a:ext cx="592663" cy="276999"/>
              </a:xfrm>
              <a:prstGeom prst="rect">
                <a:avLst/>
              </a:prstGeom>
              <a:blipFill>
                <a:blip r:embed="rId9"/>
                <a:stretch>
                  <a:fillRect l="-4444" t="-14433" r="-37778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0F985-0911-4F21-9639-EDCF3E154E59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With gauge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DDFB1-37BE-45FA-8519-53CA7BC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88" y="1453023"/>
            <a:ext cx="2818650" cy="2425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E63210-49C0-41A0-8DAC-41C0A2D3FB1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9442822" y="1855288"/>
            <a:ext cx="454147" cy="848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A3F1B4-C82B-42BF-8D31-DDDAA60C393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397379" y="2714001"/>
            <a:ext cx="1499590" cy="3416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F10A25-50DA-4725-9B2C-E75454CC55FF}"/>
              </a:ext>
            </a:extLst>
          </p:cNvPr>
          <p:cNvSpPr/>
          <p:nvPr/>
        </p:nvSpPr>
        <p:spPr>
          <a:xfrm>
            <a:off x="8067412" y="2497916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CA3776-8D0A-46AA-9598-1D1BAE327031}"/>
              </a:ext>
            </a:extLst>
          </p:cNvPr>
          <p:cNvGrpSpPr/>
          <p:nvPr/>
        </p:nvGrpSpPr>
        <p:grpSpPr>
          <a:xfrm>
            <a:off x="919430" y="1547579"/>
            <a:ext cx="1911055" cy="2182811"/>
            <a:chOff x="1626345" y="3593610"/>
            <a:chExt cx="1911055" cy="2182811"/>
          </a:xfrm>
        </p:grpSpPr>
        <p:sp>
          <p:nvSpPr>
            <p:cNvPr id="20" name="Donut 1">
              <a:extLst>
                <a:ext uri="{FF2B5EF4-FFF2-40B4-BE49-F238E27FC236}">
                  <a16:creationId xmlns:a16="http://schemas.microsoft.com/office/drawing/2014/main" id="{A3906559-332E-4B00-8B46-5BFB5AA72313}"/>
                </a:ext>
              </a:extLst>
            </p:cNvPr>
            <p:cNvSpPr/>
            <p:nvPr/>
          </p:nvSpPr>
          <p:spPr>
            <a:xfrm>
              <a:off x="16263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nut 2">
              <a:extLst>
                <a:ext uri="{FF2B5EF4-FFF2-40B4-BE49-F238E27FC236}">
                  <a16:creationId xmlns:a16="http://schemas.microsoft.com/office/drawing/2014/main" id="{39490FEF-2874-478B-98F8-A1FCCDB9799A}"/>
                </a:ext>
              </a:extLst>
            </p:cNvPr>
            <p:cNvSpPr/>
            <p:nvPr/>
          </p:nvSpPr>
          <p:spPr>
            <a:xfrm>
              <a:off x="2146945" y="5427162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Donut 3">
              <a:extLst>
                <a:ext uri="{FF2B5EF4-FFF2-40B4-BE49-F238E27FC236}">
                  <a16:creationId xmlns:a16="http://schemas.microsoft.com/office/drawing/2014/main" id="{D7795881-2EC6-4DBF-8F72-081356C93ED2}"/>
                </a:ext>
              </a:extLst>
            </p:cNvPr>
            <p:cNvSpPr/>
            <p:nvPr/>
          </p:nvSpPr>
          <p:spPr>
            <a:xfrm>
              <a:off x="1626345" y="489764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Donut 5">
              <a:extLst>
                <a:ext uri="{FF2B5EF4-FFF2-40B4-BE49-F238E27FC236}">
                  <a16:creationId xmlns:a16="http://schemas.microsoft.com/office/drawing/2014/main" id="{37857B78-3E9A-4EC9-A074-6AA09CBDD91C}"/>
                </a:ext>
              </a:extLst>
            </p:cNvPr>
            <p:cNvSpPr/>
            <p:nvPr/>
          </p:nvSpPr>
          <p:spPr>
            <a:xfrm>
              <a:off x="1626345" y="5427163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Donut 6">
              <a:extLst>
                <a:ext uri="{FF2B5EF4-FFF2-40B4-BE49-F238E27FC236}">
                  <a16:creationId xmlns:a16="http://schemas.microsoft.com/office/drawing/2014/main" id="{C49FB8B1-2B0D-4352-B4AC-B7B968401984}"/>
                </a:ext>
              </a:extLst>
            </p:cNvPr>
            <p:cNvSpPr/>
            <p:nvPr/>
          </p:nvSpPr>
          <p:spPr>
            <a:xfrm>
              <a:off x="1626345" y="436812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nut 7">
              <a:extLst>
                <a:ext uri="{FF2B5EF4-FFF2-40B4-BE49-F238E27FC236}">
                  <a16:creationId xmlns:a16="http://schemas.microsoft.com/office/drawing/2014/main" id="{51250612-DB1C-45E9-ACEC-A3B03F46D55F}"/>
                </a:ext>
              </a:extLst>
            </p:cNvPr>
            <p:cNvSpPr/>
            <p:nvPr/>
          </p:nvSpPr>
          <p:spPr>
            <a:xfrm>
              <a:off x="2667544" y="5427161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Donut 9">
              <a:extLst>
                <a:ext uri="{FF2B5EF4-FFF2-40B4-BE49-F238E27FC236}">
                  <a16:creationId xmlns:a16="http://schemas.microsoft.com/office/drawing/2014/main" id="{09BD07FD-EFEB-418A-B130-135AB0449D57}"/>
                </a:ext>
              </a:extLst>
            </p:cNvPr>
            <p:cNvSpPr/>
            <p:nvPr/>
          </p:nvSpPr>
          <p:spPr>
            <a:xfrm>
              <a:off x="3188143" y="5427164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Donut 11">
              <a:extLst>
                <a:ext uri="{FF2B5EF4-FFF2-40B4-BE49-F238E27FC236}">
                  <a16:creationId xmlns:a16="http://schemas.microsoft.com/office/drawing/2014/main" id="{BD241A21-C803-4B97-B561-A6287426C3AF}"/>
                </a:ext>
              </a:extLst>
            </p:cNvPr>
            <p:cNvSpPr/>
            <p:nvPr/>
          </p:nvSpPr>
          <p:spPr>
            <a:xfrm>
              <a:off x="3188143" y="4897645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Donut 12">
              <a:extLst>
                <a:ext uri="{FF2B5EF4-FFF2-40B4-BE49-F238E27FC236}">
                  <a16:creationId xmlns:a16="http://schemas.microsoft.com/office/drawing/2014/main" id="{76FEF812-65DE-40CF-9A8A-8F98790CABD4}"/>
                </a:ext>
              </a:extLst>
            </p:cNvPr>
            <p:cNvSpPr/>
            <p:nvPr/>
          </p:nvSpPr>
          <p:spPr>
            <a:xfrm>
              <a:off x="3188143" y="4368126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Donut 13">
              <a:extLst>
                <a:ext uri="{FF2B5EF4-FFF2-40B4-BE49-F238E27FC236}">
                  <a16:creationId xmlns:a16="http://schemas.microsoft.com/office/drawing/2014/main" id="{D857D2F4-8203-43B1-9690-91A9B7D15CA3}"/>
                </a:ext>
              </a:extLst>
            </p:cNvPr>
            <p:cNvSpPr/>
            <p:nvPr/>
          </p:nvSpPr>
          <p:spPr>
            <a:xfrm>
              <a:off x="3188143" y="3838607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Donut 14">
              <a:extLst>
                <a:ext uri="{FF2B5EF4-FFF2-40B4-BE49-F238E27FC236}">
                  <a16:creationId xmlns:a16="http://schemas.microsoft.com/office/drawing/2014/main" id="{1C5C5BC8-5F73-472B-9464-A5EF3EB6016C}"/>
                </a:ext>
              </a:extLst>
            </p:cNvPr>
            <p:cNvSpPr/>
            <p:nvPr/>
          </p:nvSpPr>
          <p:spPr>
            <a:xfrm>
              <a:off x="2146945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Donut 15">
              <a:extLst>
                <a:ext uri="{FF2B5EF4-FFF2-40B4-BE49-F238E27FC236}">
                  <a16:creationId xmlns:a16="http://schemas.microsoft.com/office/drawing/2014/main" id="{34BAB821-B80D-4EE1-B2FF-8B2BE0541CB7}"/>
                </a:ext>
              </a:extLst>
            </p:cNvPr>
            <p:cNvSpPr/>
            <p:nvPr/>
          </p:nvSpPr>
          <p:spPr>
            <a:xfrm>
              <a:off x="2667544" y="3838608"/>
              <a:ext cx="349257" cy="349257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0E7DD4-E5DB-41C7-9B84-A41952DD77C8}"/>
                </a:ext>
              </a:extLst>
            </p:cNvPr>
            <p:cNvCxnSpPr>
              <a:stCxn id="20" idx="6"/>
              <a:endCxn id="33" idx="2"/>
            </p:cNvCxnSpPr>
            <p:nvPr/>
          </p:nvCxnSpPr>
          <p:spPr>
            <a:xfrm>
              <a:off x="1975602" y="4013237"/>
              <a:ext cx="171343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29835EA-A7A5-4231-A908-4CA3CDC8C7FB}"/>
                </a:ext>
              </a:extLst>
            </p:cNvPr>
            <p:cNvCxnSpPr/>
            <p:nvPr/>
          </p:nvCxnSpPr>
          <p:spPr>
            <a:xfrm>
              <a:off x="2496201" y="4013237"/>
              <a:ext cx="171343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62344D-9DFA-434D-8CC4-298003D4E9D4}"/>
                </a:ext>
              </a:extLst>
            </p:cNvPr>
            <p:cNvCxnSpPr/>
            <p:nvPr/>
          </p:nvCxnSpPr>
          <p:spPr>
            <a:xfrm>
              <a:off x="3016801" y="4013237"/>
              <a:ext cx="171343" cy="0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628C95-D769-4E8E-8C5C-B95014C95BEB}"/>
                </a:ext>
              </a:extLst>
            </p:cNvPr>
            <p:cNvCxnSpPr>
              <a:stCxn id="20" idx="4"/>
              <a:endCxn id="25" idx="0"/>
            </p:cNvCxnSpPr>
            <p:nvPr/>
          </p:nvCxnSpPr>
          <p:spPr>
            <a:xfrm>
              <a:off x="1800974" y="4187865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871679-66B8-4FB4-9D80-3894DCE37319}"/>
                </a:ext>
              </a:extLst>
            </p:cNvPr>
            <p:cNvCxnSpPr/>
            <p:nvPr/>
          </p:nvCxnSpPr>
          <p:spPr>
            <a:xfrm>
              <a:off x="1800974" y="4717383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E10147-1988-474C-AEDE-2AF61496FF1D}"/>
                </a:ext>
              </a:extLst>
            </p:cNvPr>
            <p:cNvCxnSpPr/>
            <p:nvPr/>
          </p:nvCxnSpPr>
          <p:spPr>
            <a:xfrm>
              <a:off x="1800974" y="5246902"/>
              <a:ext cx="0" cy="180262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F8B08A-8958-414E-A286-8B6AE973608F}"/>
                </a:ext>
              </a:extLst>
            </p:cNvPr>
            <p:cNvCxnSpPr/>
            <p:nvPr/>
          </p:nvCxnSpPr>
          <p:spPr>
            <a:xfrm>
              <a:off x="1975602" y="5608357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6937A3-309C-45B9-8E7E-3F5034FBDF60}"/>
                </a:ext>
              </a:extLst>
            </p:cNvPr>
            <p:cNvCxnSpPr/>
            <p:nvPr/>
          </p:nvCxnSpPr>
          <p:spPr>
            <a:xfrm>
              <a:off x="2496201" y="5608394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E33FE8-FE99-498D-8ABA-5D6EDBE2CBAD}"/>
                </a:ext>
              </a:extLst>
            </p:cNvPr>
            <p:cNvCxnSpPr/>
            <p:nvPr/>
          </p:nvCxnSpPr>
          <p:spPr>
            <a:xfrm>
              <a:off x="3016801" y="5608357"/>
              <a:ext cx="171343" cy="0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A9175B-EBD5-4350-A2CF-ED58BDA2BE83}"/>
                </a:ext>
              </a:extLst>
            </p:cNvPr>
            <p:cNvCxnSpPr/>
            <p:nvPr/>
          </p:nvCxnSpPr>
          <p:spPr>
            <a:xfrm>
              <a:off x="3355454" y="4187864"/>
              <a:ext cx="0" cy="18026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A63391-00A8-4F9D-928D-E83728189148}"/>
                </a:ext>
              </a:extLst>
            </p:cNvPr>
            <p:cNvCxnSpPr/>
            <p:nvPr/>
          </p:nvCxnSpPr>
          <p:spPr>
            <a:xfrm>
              <a:off x="3353028" y="4717383"/>
              <a:ext cx="0" cy="180262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1FEF0E6-1281-4DD3-9181-85258A0E0148}"/>
                </a:ext>
              </a:extLst>
            </p:cNvPr>
            <p:cNvCxnSpPr/>
            <p:nvPr/>
          </p:nvCxnSpPr>
          <p:spPr>
            <a:xfrm>
              <a:off x="3353028" y="5246899"/>
              <a:ext cx="0" cy="180262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31B868-AD41-40E9-BA79-B73206459730}"/>
                </a:ext>
              </a:extLst>
            </p:cNvPr>
            <p:cNvSpPr/>
            <p:nvPr/>
          </p:nvSpPr>
          <p:spPr>
            <a:xfrm>
              <a:off x="1936880" y="359361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556C2F-8251-4739-ACDF-4BE310BB71EA}"/>
              </a:ext>
            </a:extLst>
          </p:cNvPr>
          <p:cNvCxnSpPr>
            <a:cxnSpLocks/>
            <a:stCxn id="67" idx="4"/>
            <a:endCxn id="45" idx="1"/>
          </p:cNvCxnSpPr>
          <p:nvPr/>
        </p:nvCxnSpPr>
        <p:spPr>
          <a:xfrm>
            <a:off x="7877261" y="3288680"/>
            <a:ext cx="2019708" cy="883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9288FD9-6E03-49F8-8C36-9F3E92F3C4F5}"/>
              </a:ext>
            </a:extLst>
          </p:cNvPr>
          <p:cNvSpPr/>
          <p:nvPr/>
        </p:nvSpPr>
        <p:spPr>
          <a:xfrm>
            <a:off x="7536108" y="3072595"/>
            <a:ext cx="682305" cy="21608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A7CD11E-0CCE-4E20-B3BC-CCCD4470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969" y="1382371"/>
            <a:ext cx="1388610" cy="1115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A31970-0C26-4FEF-A0F3-9061557A76D0}"/>
                  </a:ext>
                </a:extLst>
              </p:cNvPr>
              <p:cNvSpPr txBox="1"/>
              <p:nvPr/>
            </p:nvSpPr>
            <p:spPr>
              <a:xfrm>
                <a:off x="5184396" y="4930863"/>
                <a:ext cx="6702799" cy="111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Fields become uniform because of the selective enhancement and suppression by the imaginary gauge field.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600" dirty="0"/>
                  <a:t>, onsite gain is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. Gain/loss balanced!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One dominant mode (mode#4).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A31970-0C26-4FEF-A0F3-9061557A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396" y="4930863"/>
                <a:ext cx="6702799" cy="1117165"/>
              </a:xfrm>
              <a:prstGeom prst="rect">
                <a:avLst/>
              </a:prstGeom>
              <a:blipFill>
                <a:blip r:embed="rId4"/>
                <a:stretch>
                  <a:fillRect l="-364" t="-163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A33581-A45E-428E-A088-C87E6C5A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969" y="2497916"/>
            <a:ext cx="1388610" cy="11155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F16C1B-3CF9-4F2B-B37A-DE13C89CC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969" y="3614329"/>
            <a:ext cx="1388610" cy="1115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8F2CF7-C64D-4172-A5FC-6767602AEA9F}"/>
                  </a:ext>
                </a:extLst>
              </p:cNvPr>
              <p:cNvSpPr/>
              <p:nvPr/>
            </p:nvSpPr>
            <p:spPr>
              <a:xfrm>
                <a:off x="119027" y="4795990"/>
                <a:ext cx="3511859" cy="1271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08F2CF7-C64D-4172-A5FC-6767602AE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7" y="4795990"/>
                <a:ext cx="3511859" cy="1271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3FCA5CD-4586-421F-A37B-F60C7B38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4421" y="1453023"/>
            <a:ext cx="2818650" cy="242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0B996E-08FA-49CC-8A36-DC32794156C2}"/>
                  </a:ext>
                </a:extLst>
              </p:cNvPr>
              <p:cNvSpPr txBox="1"/>
              <p:nvPr/>
            </p:nvSpPr>
            <p:spPr>
              <a:xfrm rot="16200000">
                <a:off x="3736820" y="2431906"/>
                <a:ext cx="612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0B996E-08FA-49CC-8A36-DC327941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36820" y="2431906"/>
                <a:ext cx="612411" cy="276999"/>
              </a:xfrm>
              <a:prstGeom prst="rect">
                <a:avLst/>
              </a:prstGeom>
              <a:blipFill>
                <a:blip r:embed="rId8"/>
                <a:stretch>
                  <a:fillRect l="-4444" t="-13861" r="-37778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463E8C-BC4B-4FD2-A0C9-252229DB4933}"/>
                  </a:ext>
                </a:extLst>
              </p:cNvPr>
              <p:cNvSpPr txBox="1"/>
              <p:nvPr/>
            </p:nvSpPr>
            <p:spPr>
              <a:xfrm rot="16200000">
                <a:off x="6551362" y="2430251"/>
                <a:ext cx="592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2463E8C-BC4B-4FD2-A0C9-252229DB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1362" y="2430251"/>
                <a:ext cx="592663" cy="276999"/>
              </a:xfrm>
              <a:prstGeom prst="rect">
                <a:avLst/>
              </a:prstGeom>
              <a:blipFill>
                <a:blip r:embed="rId9"/>
                <a:stretch>
                  <a:fillRect l="-4444" t="-14433" r="-37778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5CBEB9-B5F4-4ABF-B1A2-E46479B4702B}"/>
              </a:ext>
            </a:extLst>
          </p:cNvPr>
          <p:cNvCxnSpPr/>
          <p:nvPr/>
        </p:nvCxnSpPr>
        <p:spPr>
          <a:xfrm>
            <a:off x="4362275" y="2614347"/>
            <a:ext cx="21811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4F230C-29C8-4E91-BC62-D63F9F2F6129}"/>
              </a:ext>
            </a:extLst>
          </p:cNvPr>
          <p:cNvSpPr/>
          <p:nvPr/>
        </p:nvSpPr>
        <p:spPr>
          <a:xfrm>
            <a:off x="3083128" y="6639542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10"/>
              </a:rPr>
              <a:t>https://github.com/minxpan/green-function-for-holography/blob/master/Hamiltonian_Gauge1_linear.m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21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0E4B18-8847-4FFC-AAA3-412F477F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06" y="2303396"/>
            <a:ext cx="2337111" cy="2010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CD881-C45D-461D-96E5-D1FE01D6A1C7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lattice with gauge field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9D5DD-689A-45F2-816E-98AFA9D21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72" y="2292373"/>
            <a:ext cx="2337111" cy="201071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18A4BF-32CD-4F75-A8EF-B0A323590AA7}"/>
              </a:ext>
            </a:extLst>
          </p:cNvPr>
          <p:cNvGrpSpPr/>
          <p:nvPr/>
        </p:nvGrpSpPr>
        <p:grpSpPr>
          <a:xfrm>
            <a:off x="4517708" y="1311834"/>
            <a:ext cx="2667573" cy="528209"/>
            <a:chOff x="1397536" y="4700181"/>
            <a:chExt cx="2667573" cy="528209"/>
          </a:xfrm>
        </p:grpSpPr>
        <p:sp>
          <p:nvSpPr>
            <p:cNvPr id="8" name="Donut 1">
              <a:extLst>
                <a:ext uri="{FF2B5EF4-FFF2-40B4-BE49-F238E27FC236}">
                  <a16:creationId xmlns:a16="http://schemas.microsoft.com/office/drawing/2014/main" id="{D2DA6B68-72B2-4C39-AD26-6F7237407A86}"/>
                </a:ext>
              </a:extLst>
            </p:cNvPr>
            <p:cNvSpPr/>
            <p:nvPr/>
          </p:nvSpPr>
          <p:spPr>
            <a:xfrm>
              <a:off x="1397536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Donut 13">
              <a:extLst>
                <a:ext uri="{FF2B5EF4-FFF2-40B4-BE49-F238E27FC236}">
                  <a16:creationId xmlns:a16="http://schemas.microsoft.com/office/drawing/2014/main" id="{A7AFF406-7B13-4FE9-B135-E0344A9BCF04}"/>
                </a:ext>
              </a:extLst>
            </p:cNvPr>
            <p:cNvSpPr/>
            <p:nvPr/>
          </p:nvSpPr>
          <p:spPr>
            <a:xfrm>
              <a:off x="3635618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onut 14">
              <a:extLst>
                <a:ext uri="{FF2B5EF4-FFF2-40B4-BE49-F238E27FC236}">
                  <a16:creationId xmlns:a16="http://schemas.microsoft.com/office/drawing/2014/main" id="{0047AB69-E7FC-4234-A4DE-D1E8C74D2A97}"/>
                </a:ext>
              </a:extLst>
            </p:cNvPr>
            <p:cNvSpPr/>
            <p:nvPr/>
          </p:nvSpPr>
          <p:spPr>
            <a:xfrm>
              <a:off x="2037731" y="4798899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onut 15">
              <a:extLst>
                <a:ext uri="{FF2B5EF4-FFF2-40B4-BE49-F238E27FC236}">
                  <a16:creationId xmlns:a16="http://schemas.microsoft.com/office/drawing/2014/main" id="{34075E97-BB67-4526-B235-730C9CA71503}"/>
                </a:ext>
              </a:extLst>
            </p:cNvPr>
            <p:cNvSpPr/>
            <p:nvPr/>
          </p:nvSpPr>
          <p:spPr>
            <a:xfrm>
              <a:off x="2677926" y="4798898"/>
              <a:ext cx="429491" cy="429491"/>
            </a:xfrm>
            <a:prstGeom prst="donut">
              <a:avLst>
                <a:gd name="adj" fmla="val 1754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F57895-294F-4320-BAFB-597AE2D8990D}"/>
                </a:ext>
              </a:extLst>
            </p:cNvPr>
            <p:cNvSpPr txBox="1"/>
            <p:nvPr/>
          </p:nvSpPr>
          <p:spPr>
            <a:xfrm>
              <a:off x="3143782" y="4700181"/>
              <a:ext cx="706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AE47F5-161B-46C8-AC01-C990EAFDDDD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1827027" y="5013645"/>
              <a:ext cx="210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966F39-DE9A-4992-B8D0-170D4C59F57A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2467222" y="5013644"/>
              <a:ext cx="2107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A77F664-672B-4598-B82E-83B5158A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329" y="2303396"/>
            <a:ext cx="2337111" cy="2010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2D646-F23C-42A4-981A-7487AF1CFC7C}"/>
                  </a:ext>
                </a:extLst>
              </p:cNvPr>
              <p:cNvSpPr txBox="1"/>
              <p:nvPr/>
            </p:nvSpPr>
            <p:spPr>
              <a:xfrm rot="16200000">
                <a:off x="4513449" y="3174619"/>
                <a:ext cx="50778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02D646-F23C-42A4-981A-7487AF1C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13449" y="3174619"/>
                <a:ext cx="507786" cy="246221"/>
              </a:xfrm>
              <a:prstGeom prst="rect">
                <a:avLst/>
              </a:prstGeom>
              <a:blipFill>
                <a:blip r:embed="rId5"/>
                <a:stretch>
                  <a:fillRect t="-16667" r="-3250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2B1AE-0F92-4B70-A032-0DFF1C3C2C60}"/>
                  </a:ext>
                </a:extLst>
              </p:cNvPr>
              <p:cNvSpPr txBox="1"/>
              <p:nvPr/>
            </p:nvSpPr>
            <p:spPr>
              <a:xfrm rot="16200000">
                <a:off x="2095731" y="3166431"/>
                <a:ext cx="4914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02B1AE-0F92-4B70-A032-0DFF1C3C2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5731" y="3166431"/>
                <a:ext cx="491412" cy="246221"/>
              </a:xfrm>
              <a:prstGeom prst="rect">
                <a:avLst/>
              </a:prstGeom>
              <a:blipFill>
                <a:blip r:embed="rId6"/>
                <a:stretch>
                  <a:fillRect t="-18519" r="-32500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E3B4A5-690E-4A3A-8DC0-66DAFD9F81E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01736" y="2778923"/>
            <a:ext cx="1249570" cy="52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F1D35E-1882-4DD1-BDD9-EB8478876446}"/>
              </a:ext>
            </a:extLst>
          </p:cNvPr>
          <p:cNvSpPr txBox="1"/>
          <p:nvPr/>
        </p:nvSpPr>
        <p:spPr>
          <a:xfrm>
            <a:off x="2419772" y="4959318"/>
            <a:ext cx="67027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Supermode</a:t>
            </a:r>
            <a:r>
              <a:rPr lang="en-US" sz="1600" dirty="0"/>
              <a:t> located at zero energy; (</a:t>
            </a:r>
            <a:r>
              <a:rPr lang="en-US" dirty="0"/>
              <a:t>g = 0.2; h = 0.01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Dominant mode;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Phase is either 0 or pi.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92E02-838C-4F50-8461-9F2136EAE7BC}"/>
              </a:ext>
            </a:extLst>
          </p:cNvPr>
          <p:cNvSpPr/>
          <p:nvPr/>
        </p:nvSpPr>
        <p:spPr>
          <a:xfrm>
            <a:off x="3026571" y="65963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7"/>
              </a:rPr>
              <a:t>https://github.com/minxpan/green-function-for-holography/blob/master/Hamiltonian_Gauge1_SSH.m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326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444E6-C73B-4869-B328-0D21E57B7507}"/>
              </a:ext>
            </a:extLst>
          </p:cNvPr>
          <p:cNvGrpSpPr/>
          <p:nvPr/>
        </p:nvGrpSpPr>
        <p:grpSpPr>
          <a:xfrm>
            <a:off x="2761134" y="962626"/>
            <a:ext cx="6669732" cy="3825496"/>
            <a:chOff x="4736797" y="2082800"/>
            <a:chExt cx="6669732" cy="38254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73389C-96B7-4555-8E0D-8A0EBBC4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6797" y="3995548"/>
              <a:ext cx="2223244" cy="19127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F48D7E-8CB7-4F72-B93A-80F90141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3285" y="3995548"/>
              <a:ext cx="2223244" cy="19127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D68020-E640-4B76-BB04-126BAFE1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3285" y="2082800"/>
              <a:ext cx="2223244" cy="1912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F237FE-B22E-47ED-93AF-9B8C98F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41" y="3995548"/>
              <a:ext cx="2223244" cy="1912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A198F6-E8AC-4810-B465-3E675200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0041" y="2082800"/>
              <a:ext cx="2223244" cy="1912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7B7593-7850-4EDE-A1E4-40C01082D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6797" y="2082800"/>
              <a:ext cx="2223244" cy="191274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282781-231E-4316-A2EA-55B66151E504}"/>
              </a:ext>
            </a:extLst>
          </p:cNvPr>
          <p:cNvGrpSpPr/>
          <p:nvPr/>
        </p:nvGrpSpPr>
        <p:grpSpPr>
          <a:xfrm>
            <a:off x="7462664" y="4951984"/>
            <a:ext cx="1406055" cy="1407954"/>
            <a:chOff x="5624143" y="5005568"/>
            <a:chExt cx="1581850" cy="15839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4C88BF-A138-4906-89D0-A51D1CE0498D}"/>
                </a:ext>
              </a:extLst>
            </p:cNvPr>
            <p:cNvSpPr/>
            <p:nvPr/>
          </p:nvSpPr>
          <p:spPr>
            <a:xfrm>
              <a:off x="5624143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4D6B23-D034-4733-AEE1-5AC964BF5BEB}"/>
                </a:ext>
              </a:extLst>
            </p:cNvPr>
            <p:cNvSpPr/>
            <p:nvPr/>
          </p:nvSpPr>
          <p:spPr>
            <a:xfrm>
              <a:off x="5881372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D08D31-F08B-44DB-88FB-4E2280419EF3}"/>
                </a:ext>
              </a:extLst>
            </p:cNvPr>
            <p:cNvSpPr/>
            <p:nvPr/>
          </p:nvSpPr>
          <p:spPr>
            <a:xfrm>
              <a:off x="6138600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8000E8-DDC3-430B-9DCC-7CD9E1B2B547}"/>
                </a:ext>
              </a:extLst>
            </p:cNvPr>
            <p:cNvSpPr/>
            <p:nvPr/>
          </p:nvSpPr>
          <p:spPr>
            <a:xfrm>
              <a:off x="5624143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081774-58C2-4CC7-B6BD-3F661614BE97}"/>
                </a:ext>
              </a:extLst>
            </p:cNvPr>
            <p:cNvSpPr/>
            <p:nvPr/>
          </p:nvSpPr>
          <p:spPr>
            <a:xfrm>
              <a:off x="5881372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122014-E408-4792-B354-A8C8F6CCA668}"/>
                </a:ext>
              </a:extLst>
            </p:cNvPr>
            <p:cNvSpPr/>
            <p:nvPr/>
          </p:nvSpPr>
          <p:spPr>
            <a:xfrm>
              <a:off x="6138600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1C868E-6957-495C-B48A-8F1407F309A0}"/>
                </a:ext>
              </a:extLst>
            </p:cNvPr>
            <p:cNvSpPr/>
            <p:nvPr/>
          </p:nvSpPr>
          <p:spPr>
            <a:xfrm>
              <a:off x="5624143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A4E2AF-DA45-4151-A57A-185D5C69C87F}"/>
                </a:ext>
              </a:extLst>
            </p:cNvPr>
            <p:cNvSpPr/>
            <p:nvPr/>
          </p:nvSpPr>
          <p:spPr>
            <a:xfrm>
              <a:off x="5881372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3EFE86-79A7-45D3-B7C2-91E942E29A63}"/>
                </a:ext>
              </a:extLst>
            </p:cNvPr>
            <p:cNvSpPr/>
            <p:nvPr/>
          </p:nvSpPr>
          <p:spPr>
            <a:xfrm>
              <a:off x="6138600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0EF8E7-3D72-44F0-8441-DD8CD1CAF805}"/>
                </a:ext>
              </a:extLst>
            </p:cNvPr>
            <p:cNvSpPr/>
            <p:nvPr/>
          </p:nvSpPr>
          <p:spPr>
            <a:xfrm>
              <a:off x="6373027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AA9960-FBA1-4835-AF2D-DD17940C37B9}"/>
                </a:ext>
              </a:extLst>
            </p:cNvPr>
            <p:cNvSpPr/>
            <p:nvPr/>
          </p:nvSpPr>
          <p:spPr>
            <a:xfrm>
              <a:off x="6630256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2E6E42B-9EFE-41B0-AC05-C9EA49E56855}"/>
                </a:ext>
              </a:extLst>
            </p:cNvPr>
            <p:cNvSpPr/>
            <p:nvPr/>
          </p:nvSpPr>
          <p:spPr>
            <a:xfrm>
              <a:off x="6887484" y="50055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F9B965-BEF7-458D-9124-5B98D64CA349}"/>
                </a:ext>
              </a:extLst>
            </p:cNvPr>
            <p:cNvSpPr/>
            <p:nvPr/>
          </p:nvSpPr>
          <p:spPr>
            <a:xfrm>
              <a:off x="6373027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E4C731-DE92-44D9-9496-0001D3355385}"/>
                </a:ext>
              </a:extLst>
            </p:cNvPr>
            <p:cNvSpPr/>
            <p:nvPr/>
          </p:nvSpPr>
          <p:spPr>
            <a:xfrm>
              <a:off x="6630256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10B48F-76EA-4523-AE5A-08BE9D509484}"/>
                </a:ext>
              </a:extLst>
            </p:cNvPr>
            <p:cNvSpPr/>
            <p:nvPr/>
          </p:nvSpPr>
          <p:spPr>
            <a:xfrm>
              <a:off x="6887484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D48CFA-C771-4903-A504-C84B172A7C64}"/>
                </a:ext>
              </a:extLst>
            </p:cNvPr>
            <p:cNvSpPr/>
            <p:nvPr/>
          </p:nvSpPr>
          <p:spPr>
            <a:xfrm>
              <a:off x="6373027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B90B25-1088-4F7F-BA10-A1D2DB6421F4}"/>
                </a:ext>
              </a:extLst>
            </p:cNvPr>
            <p:cNvSpPr/>
            <p:nvPr/>
          </p:nvSpPr>
          <p:spPr>
            <a:xfrm>
              <a:off x="6630256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2AE870-2A82-4DE4-834E-08EFFD4EBE36}"/>
                </a:ext>
              </a:extLst>
            </p:cNvPr>
            <p:cNvSpPr/>
            <p:nvPr/>
          </p:nvSpPr>
          <p:spPr>
            <a:xfrm>
              <a:off x="6887484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C9CDB2-D33F-4731-9FA1-819B520EC441}"/>
                </a:ext>
              </a:extLst>
            </p:cNvPr>
            <p:cNvSpPr/>
            <p:nvPr/>
          </p:nvSpPr>
          <p:spPr>
            <a:xfrm>
              <a:off x="5630557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4A545-89CE-44F9-8056-BD467BF7050B}"/>
                </a:ext>
              </a:extLst>
            </p:cNvPr>
            <p:cNvSpPr/>
            <p:nvPr/>
          </p:nvSpPr>
          <p:spPr>
            <a:xfrm>
              <a:off x="5887785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0B17F1-AD88-4FEC-8E46-CD40FF522737}"/>
                </a:ext>
              </a:extLst>
            </p:cNvPr>
            <p:cNvSpPr/>
            <p:nvPr/>
          </p:nvSpPr>
          <p:spPr>
            <a:xfrm>
              <a:off x="6145014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D04CFF-1970-441D-8497-0EF3B681D193}"/>
                </a:ext>
              </a:extLst>
            </p:cNvPr>
            <p:cNvSpPr/>
            <p:nvPr/>
          </p:nvSpPr>
          <p:spPr>
            <a:xfrm>
              <a:off x="5630557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E78B8DF-C356-4B81-8299-04A1A9596F61}"/>
                </a:ext>
              </a:extLst>
            </p:cNvPr>
            <p:cNvSpPr/>
            <p:nvPr/>
          </p:nvSpPr>
          <p:spPr>
            <a:xfrm>
              <a:off x="5887785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78757F-5F3B-4A5A-8BB7-048AE29A5EAE}"/>
                </a:ext>
              </a:extLst>
            </p:cNvPr>
            <p:cNvSpPr/>
            <p:nvPr/>
          </p:nvSpPr>
          <p:spPr>
            <a:xfrm>
              <a:off x="6145014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99E948-0707-4DE2-8F7E-F382C428C837}"/>
                </a:ext>
              </a:extLst>
            </p:cNvPr>
            <p:cNvSpPr/>
            <p:nvPr/>
          </p:nvSpPr>
          <p:spPr>
            <a:xfrm>
              <a:off x="5630557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B8BC19-8A01-415A-B16C-F336F3FAB726}"/>
                </a:ext>
              </a:extLst>
            </p:cNvPr>
            <p:cNvSpPr/>
            <p:nvPr/>
          </p:nvSpPr>
          <p:spPr>
            <a:xfrm>
              <a:off x="5887785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435C92-4110-43E4-AD95-915E1ABDCEA3}"/>
                </a:ext>
              </a:extLst>
            </p:cNvPr>
            <p:cNvSpPr/>
            <p:nvPr/>
          </p:nvSpPr>
          <p:spPr>
            <a:xfrm>
              <a:off x="6145014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6D158D-556B-475E-B37C-D4866A222825}"/>
                </a:ext>
              </a:extLst>
            </p:cNvPr>
            <p:cNvSpPr/>
            <p:nvPr/>
          </p:nvSpPr>
          <p:spPr>
            <a:xfrm>
              <a:off x="6379441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6B3AAE5-656C-47CF-970C-CBFB180E2FCB}"/>
                </a:ext>
              </a:extLst>
            </p:cNvPr>
            <p:cNvSpPr/>
            <p:nvPr/>
          </p:nvSpPr>
          <p:spPr>
            <a:xfrm>
              <a:off x="6636670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F8CC472-793A-43E9-B2FA-C9012DA65709}"/>
                </a:ext>
              </a:extLst>
            </p:cNvPr>
            <p:cNvSpPr/>
            <p:nvPr/>
          </p:nvSpPr>
          <p:spPr>
            <a:xfrm>
              <a:off x="6893898" y="5762290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851094-C87A-4925-B59A-7CC9E9E239C0}"/>
                </a:ext>
              </a:extLst>
            </p:cNvPr>
            <p:cNvSpPr/>
            <p:nvPr/>
          </p:nvSpPr>
          <p:spPr>
            <a:xfrm>
              <a:off x="6379441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8EE3E1-DD10-4536-926B-2E7A4508350C}"/>
                </a:ext>
              </a:extLst>
            </p:cNvPr>
            <p:cNvSpPr/>
            <p:nvPr/>
          </p:nvSpPr>
          <p:spPr>
            <a:xfrm>
              <a:off x="6636670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CBE282-45B9-4A74-929C-41EA4E0BE008}"/>
                </a:ext>
              </a:extLst>
            </p:cNvPr>
            <p:cNvSpPr/>
            <p:nvPr/>
          </p:nvSpPr>
          <p:spPr>
            <a:xfrm>
              <a:off x="6893898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CA0739-C6F2-4C0F-87A6-ED80D6CF36AE}"/>
                </a:ext>
              </a:extLst>
            </p:cNvPr>
            <p:cNvSpPr/>
            <p:nvPr/>
          </p:nvSpPr>
          <p:spPr>
            <a:xfrm>
              <a:off x="6379441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03045D8-231F-40E4-B427-7210D3D841FB}"/>
                </a:ext>
              </a:extLst>
            </p:cNvPr>
            <p:cNvSpPr/>
            <p:nvPr/>
          </p:nvSpPr>
          <p:spPr>
            <a:xfrm>
              <a:off x="6636670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FBA1028-9F26-4285-AACB-BFAA21612636}"/>
                </a:ext>
              </a:extLst>
            </p:cNvPr>
            <p:cNvSpPr/>
            <p:nvPr/>
          </p:nvSpPr>
          <p:spPr>
            <a:xfrm>
              <a:off x="6893898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1255AF-6B08-4E04-B869-1F6F856492B0}"/>
                </a:ext>
              </a:extLst>
            </p:cNvPr>
            <p:cNvSpPr/>
            <p:nvPr/>
          </p:nvSpPr>
          <p:spPr>
            <a:xfrm>
              <a:off x="7118349" y="5005568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A8A905-703F-4F39-9EAC-70196A231477}"/>
                </a:ext>
              </a:extLst>
            </p:cNvPr>
            <p:cNvSpPr/>
            <p:nvPr/>
          </p:nvSpPr>
          <p:spPr>
            <a:xfrm>
              <a:off x="7118349" y="52542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90F5DD-3BA4-440C-AD2E-9110F1F88DBC}"/>
                </a:ext>
              </a:extLst>
            </p:cNvPr>
            <p:cNvSpPr/>
            <p:nvPr/>
          </p:nvSpPr>
          <p:spPr>
            <a:xfrm>
              <a:off x="7118349" y="55029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6389EC8-559F-4025-81A5-465EF8183C3B}"/>
                </a:ext>
              </a:extLst>
            </p:cNvPr>
            <p:cNvSpPr/>
            <p:nvPr/>
          </p:nvSpPr>
          <p:spPr>
            <a:xfrm>
              <a:off x="7124763" y="5762290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4B3ADB-3FF3-415D-BFF2-D670C72CD268}"/>
                </a:ext>
              </a:extLst>
            </p:cNvPr>
            <p:cNvSpPr/>
            <p:nvPr/>
          </p:nvSpPr>
          <p:spPr>
            <a:xfrm>
              <a:off x="7124763" y="6010968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921D78-79E1-4D7E-BBAD-01F39D926BC9}"/>
                </a:ext>
              </a:extLst>
            </p:cNvPr>
            <p:cNvSpPr/>
            <p:nvPr/>
          </p:nvSpPr>
          <p:spPr>
            <a:xfrm>
              <a:off x="7124763" y="6259646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49EAF1-C38D-4A8F-B1D6-18D5B63E4F62}"/>
                </a:ext>
              </a:extLst>
            </p:cNvPr>
            <p:cNvSpPr/>
            <p:nvPr/>
          </p:nvSpPr>
          <p:spPr>
            <a:xfrm>
              <a:off x="5624143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9D1378B-8066-4FC5-88CB-44A39CF4B198}"/>
                </a:ext>
              </a:extLst>
            </p:cNvPr>
            <p:cNvSpPr/>
            <p:nvPr/>
          </p:nvSpPr>
          <p:spPr>
            <a:xfrm>
              <a:off x="5881372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9F5C9A7-58E4-4443-96B5-6E50A185F76D}"/>
                </a:ext>
              </a:extLst>
            </p:cNvPr>
            <p:cNvSpPr/>
            <p:nvPr/>
          </p:nvSpPr>
          <p:spPr>
            <a:xfrm>
              <a:off x="6138600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1D0BC7-5C86-4026-B18C-2B5D9C1991ED}"/>
                </a:ext>
              </a:extLst>
            </p:cNvPr>
            <p:cNvSpPr/>
            <p:nvPr/>
          </p:nvSpPr>
          <p:spPr>
            <a:xfrm>
              <a:off x="6373027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D1E3F2-05CC-4104-B86D-B3F76ED460B4}"/>
                </a:ext>
              </a:extLst>
            </p:cNvPr>
            <p:cNvSpPr/>
            <p:nvPr/>
          </p:nvSpPr>
          <p:spPr>
            <a:xfrm>
              <a:off x="6630256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FAB049-A925-4EA5-9C37-5A13C618D0C7}"/>
                </a:ext>
              </a:extLst>
            </p:cNvPr>
            <p:cNvSpPr/>
            <p:nvPr/>
          </p:nvSpPr>
          <p:spPr>
            <a:xfrm>
              <a:off x="6887484" y="6508324"/>
              <a:ext cx="81230" cy="812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B0BBDE-582E-47C3-8928-B2F5B9D9722B}"/>
                </a:ext>
              </a:extLst>
            </p:cNvPr>
            <p:cNvSpPr/>
            <p:nvPr/>
          </p:nvSpPr>
          <p:spPr>
            <a:xfrm>
              <a:off x="7118349" y="6508324"/>
              <a:ext cx="81230" cy="812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B436105-434D-49EB-A7B7-F2ACD656C506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705373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D7B0598-8D8A-4F5F-AC35-9EF8C54065C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2602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FB96EF-980D-4E18-8604-E58690E88287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6219830" y="5046183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6B70928-5C45-43BE-849D-2105D6B0A17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454257" y="50461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2A66942-AA87-4824-ABCF-270ED1C8A68B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6711486" y="5046183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121411-0B9C-4A52-930B-F2F57CF4E75B}"/>
                </a:ext>
              </a:extLst>
            </p:cNvPr>
            <p:cNvCxnSpPr>
              <a:cxnSpLocks/>
              <a:stCxn id="24" idx="6"/>
              <a:endCxn id="49" idx="2"/>
            </p:cNvCxnSpPr>
            <p:nvPr/>
          </p:nvCxnSpPr>
          <p:spPr>
            <a:xfrm>
              <a:off x="6968714" y="5046183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EC351AD-7C6B-4EAB-AA15-48C0BB938BA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7158964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68A427B-968B-4FFE-9DEE-9699AA24DC9C}"/>
                </a:ext>
              </a:extLst>
            </p:cNvPr>
            <p:cNvCxnSpPr>
              <a:cxnSpLocks/>
              <a:stCxn id="50" idx="4"/>
              <a:endCxn id="51" idx="0"/>
            </p:cNvCxnSpPr>
            <p:nvPr/>
          </p:nvCxnSpPr>
          <p:spPr>
            <a:xfrm>
              <a:off x="7158964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EBDB2B-3369-40BD-87A3-25742405B8AA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>
            <a:xfrm>
              <a:off x="7158964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D3FDE97-9CAF-4ED0-8BCC-B25FE4A6F4AA}"/>
                </a:ext>
              </a:extLst>
            </p:cNvPr>
            <p:cNvCxnSpPr>
              <a:cxnSpLocks/>
              <a:stCxn id="52" idx="4"/>
              <a:endCxn id="53" idx="0"/>
            </p:cNvCxnSpPr>
            <p:nvPr/>
          </p:nvCxnSpPr>
          <p:spPr>
            <a:xfrm>
              <a:off x="7165378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C1B1A0D-C8D5-4B3C-A594-8ECF04ABF466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>
            <a:xfrm>
              <a:off x="7165378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6ED879D-9EAB-4B42-AE29-2908A287D56B}"/>
                </a:ext>
              </a:extLst>
            </p:cNvPr>
            <p:cNvCxnSpPr>
              <a:cxnSpLocks/>
              <a:stCxn id="54" idx="4"/>
              <a:endCxn id="61" idx="0"/>
            </p:cNvCxnSpPr>
            <p:nvPr/>
          </p:nvCxnSpPr>
          <p:spPr>
            <a:xfrm flipH="1">
              <a:off x="7158964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DC8BB5A-0482-42BE-BB82-3D525BAC7DF4}"/>
                </a:ext>
              </a:extLst>
            </p:cNvPr>
            <p:cNvCxnSpPr>
              <a:cxnSpLocks/>
              <a:stCxn id="61" idx="2"/>
              <a:endCxn id="60" idx="6"/>
            </p:cNvCxnSpPr>
            <p:nvPr/>
          </p:nvCxnSpPr>
          <p:spPr>
            <a:xfrm flipH="1">
              <a:off x="6968714" y="6548939"/>
              <a:ext cx="14963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C9CFBA-4D84-4C96-841A-DE35932B5856}"/>
                </a:ext>
              </a:extLst>
            </p:cNvPr>
            <p:cNvCxnSpPr>
              <a:cxnSpLocks/>
              <a:stCxn id="60" idx="2"/>
              <a:endCxn id="59" idx="6"/>
            </p:cNvCxnSpPr>
            <p:nvPr/>
          </p:nvCxnSpPr>
          <p:spPr>
            <a:xfrm flipH="1">
              <a:off x="6711486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1629D3E-1173-4276-AE26-3BCB4129E96C}"/>
                </a:ext>
              </a:extLst>
            </p:cNvPr>
            <p:cNvCxnSpPr>
              <a:cxnSpLocks/>
              <a:stCxn id="59" idx="2"/>
              <a:endCxn id="58" idx="6"/>
            </p:cNvCxnSpPr>
            <p:nvPr/>
          </p:nvCxnSpPr>
          <p:spPr>
            <a:xfrm flipH="1">
              <a:off x="6454257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EB36C1F-F3A4-4DC4-9224-A41F65FCED55}"/>
                </a:ext>
              </a:extLst>
            </p:cNvPr>
            <p:cNvCxnSpPr>
              <a:cxnSpLocks/>
              <a:stCxn id="58" idx="2"/>
              <a:endCxn id="57" idx="6"/>
            </p:cNvCxnSpPr>
            <p:nvPr/>
          </p:nvCxnSpPr>
          <p:spPr>
            <a:xfrm flipH="1">
              <a:off x="6219830" y="65489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4F060E-EC47-4450-AD73-28B1ED8A45FF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5962602" y="65489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A7B29E1-85EB-45AA-9714-1713E627662D}"/>
                </a:ext>
              </a:extLst>
            </p:cNvPr>
            <p:cNvCxnSpPr>
              <a:cxnSpLocks/>
              <a:stCxn id="56" idx="2"/>
              <a:endCxn id="55" idx="6"/>
            </p:cNvCxnSpPr>
            <p:nvPr/>
          </p:nvCxnSpPr>
          <p:spPr>
            <a:xfrm flipH="1">
              <a:off x="5705373" y="6548939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C2C4FDD-1F20-433B-94A1-692807F27493}"/>
                </a:ext>
              </a:extLst>
            </p:cNvPr>
            <p:cNvCxnSpPr>
              <a:cxnSpLocks/>
              <a:stCxn id="55" idx="0"/>
              <a:endCxn id="37" idx="4"/>
            </p:cNvCxnSpPr>
            <p:nvPr/>
          </p:nvCxnSpPr>
          <p:spPr>
            <a:xfrm flipV="1">
              <a:off x="5664758" y="6340876"/>
              <a:ext cx="6414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55FE4EEC-F4E2-408D-8343-3BD5F3BAA881}"/>
                </a:ext>
              </a:extLst>
            </p:cNvPr>
            <p:cNvCxnSpPr>
              <a:cxnSpLocks/>
              <a:stCxn id="37" idx="0"/>
              <a:endCxn id="34" idx="4"/>
            </p:cNvCxnSpPr>
            <p:nvPr/>
          </p:nvCxnSpPr>
          <p:spPr>
            <a:xfrm flipV="1">
              <a:off x="5671172" y="60921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3F9BB10-8DA5-4C50-B976-8268A482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172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0A63E36-EFC4-4337-87A2-DEFE9474E4A6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>
              <a:off x="5711787" y="5802905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774ED85-56B4-4ADB-B8BA-5AFDB1E3D3B2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5928400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91107B8-79D3-4E10-BE1D-43DE1E66AEF9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5969015" y="6051583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D3DE197-25F4-42AD-B360-6785EA9B2D34}"/>
                </a:ext>
              </a:extLst>
            </p:cNvPr>
            <p:cNvCxnSpPr>
              <a:cxnSpLocks/>
              <a:stCxn id="36" idx="0"/>
              <a:endCxn id="33" idx="4"/>
            </p:cNvCxnSpPr>
            <p:nvPr/>
          </p:nvCxnSpPr>
          <p:spPr>
            <a:xfrm flipV="1">
              <a:off x="6185629" y="5843520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186E2CB-58DB-4251-B1C7-1A57FE775D07}"/>
                </a:ext>
              </a:extLst>
            </p:cNvPr>
            <p:cNvCxnSpPr>
              <a:cxnSpLocks/>
              <a:stCxn id="33" idx="6"/>
              <a:endCxn id="40" idx="2"/>
            </p:cNvCxnSpPr>
            <p:nvPr/>
          </p:nvCxnSpPr>
          <p:spPr>
            <a:xfrm>
              <a:off x="6226244" y="5802905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818602F-7774-4A4F-B9C9-F60FDA6BD2B0}"/>
                </a:ext>
              </a:extLst>
            </p:cNvPr>
            <p:cNvCxnSpPr>
              <a:cxnSpLocks/>
              <a:stCxn id="40" idx="0"/>
              <a:endCxn id="28" idx="4"/>
            </p:cNvCxnSpPr>
            <p:nvPr/>
          </p:nvCxnSpPr>
          <p:spPr>
            <a:xfrm flipH="1" flipV="1">
              <a:off x="6413642" y="5584154"/>
              <a:ext cx="6414" cy="178136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070A3DB-8E3F-4247-BC3E-95C3E1031878}"/>
                </a:ext>
              </a:extLst>
            </p:cNvPr>
            <p:cNvCxnSpPr>
              <a:cxnSpLocks/>
              <a:stCxn id="28" idx="2"/>
              <a:endCxn id="21" idx="6"/>
            </p:cNvCxnSpPr>
            <p:nvPr/>
          </p:nvCxnSpPr>
          <p:spPr>
            <a:xfrm flipH="1">
              <a:off x="6219830" y="5543539"/>
              <a:ext cx="153197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08ACD54-09CB-44BB-942E-3441113578DC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962602" y="5543539"/>
              <a:ext cx="175998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CE7184D-F40E-4F4B-9900-37114325A3AD}"/>
                </a:ext>
              </a:extLst>
            </p:cNvPr>
            <p:cNvCxnSpPr>
              <a:cxnSpLocks/>
              <a:stCxn id="20" idx="0"/>
              <a:endCxn id="17" idx="4"/>
            </p:cNvCxnSpPr>
            <p:nvPr/>
          </p:nvCxnSpPr>
          <p:spPr>
            <a:xfrm flipV="1">
              <a:off x="5921987" y="5335476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2E0507E-F5CD-421D-BEC4-DD3089CEC237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5705373" y="5294861"/>
              <a:ext cx="17599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520A99E-AA26-4E38-B030-EEE48005B53F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5664758" y="5086798"/>
              <a:ext cx="0" cy="16744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2DD1D6A-F543-48A0-87AD-BC2B9CC72B67}"/>
              </a:ext>
            </a:extLst>
          </p:cNvPr>
          <p:cNvGrpSpPr/>
          <p:nvPr/>
        </p:nvGrpSpPr>
        <p:grpSpPr>
          <a:xfrm>
            <a:off x="5238053" y="4957842"/>
            <a:ext cx="1406055" cy="1405737"/>
            <a:chOff x="3284970" y="4859461"/>
            <a:chExt cx="1406055" cy="1405737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D11B3-2CF3-4646-9815-F163F3134ADA}"/>
                </a:ext>
              </a:extLst>
            </p:cNvPr>
            <p:cNvSpPr/>
            <p:nvPr/>
          </p:nvSpPr>
          <p:spPr>
            <a:xfrm>
              <a:off x="3284970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3974E3F-44CB-46AE-936C-5A253210DC34}"/>
                </a:ext>
              </a:extLst>
            </p:cNvPr>
            <p:cNvSpPr/>
            <p:nvPr/>
          </p:nvSpPr>
          <p:spPr>
            <a:xfrm>
              <a:off x="3513612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6E9E8FF-9AFD-44C1-8439-22FC8F94E887}"/>
                </a:ext>
              </a:extLst>
            </p:cNvPr>
            <p:cNvSpPr/>
            <p:nvPr/>
          </p:nvSpPr>
          <p:spPr>
            <a:xfrm>
              <a:off x="3742254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4508EF-9DF3-4008-BDA1-FAA33FD1EDB2}"/>
                </a:ext>
              </a:extLst>
            </p:cNvPr>
            <p:cNvSpPr/>
            <p:nvPr/>
          </p:nvSpPr>
          <p:spPr>
            <a:xfrm>
              <a:off x="3284970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58FF36-EC29-4077-B165-49961AC1BEFF}"/>
                </a:ext>
              </a:extLst>
            </p:cNvPr>
            <p:cNvSpPr/>
            <p:nvPr/>
          </p:nvSpPr>
          <p:spPr>
            <a:xfrm>
              <a:off x="3513612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F78679-EB5B-423E-8CE6-C029E4BC1EB5}"/>
                </a:ext>
              </a:extLst>
            </p:cNvPr>
            <p:cNvSpPr/>
            <p:nvPr/>
          </p:nvSpPr>
          <p:spPr>
            <a:xfrm>
              <a:off x="3742254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4B03F46-A100-4404-84AC-F2333DEA33F8}"/>
                </a:ext>
              </a:extLst>
            </p:cNvPr>
            <p:cNvSpPr/>
            <p:nvPr/>
          </p:nvSpPr>
          <p:spPr>
            <a:xfrm>
              <a:off x="3284970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8BD912A-D7DA-4E86-B8DF-18F46FF3D1C4}"/>
                </a:ext>
              </a:extLst>
            </p:cNvPr>
            <p:cNvSpPr/>
            <p:nvPr/>
          </p:nvSpPr>
          <p:spPr>
            <a:xfrm>
              <a:off x="3513612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ED6FB8F-16D6-4B9C-9219-EEE387F47335}"/>
                </a:ext>
              </a:extLst>
            </p:cNvPr>
            <p:cNvSpPr/>
            <p:nvPr/>
          </p:nvSpPr>
          <p:spPr>
            <a:xfrm>
              <a:off x="3742254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E4D5020-4D0D-4790-AEEB-5FC06071C64D}"/>
                </a:ext>
              </a:extLst>
            </p:cNvPr>
            <p:cNvSpPr/>
            <p:nvPr/>
          </p:nvSpPr>
          <p:spPr>
            <a:xfrm>
              <a:off x="3950629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B33D4CD-A28C-4E98-945B-90709C7A9FD0}"/>
                </a:ext>
              </a:extLst>
            </p:cNvPr>
            <p:cNvSpPr/>
            <p:nvPr/>
          </p:nvSpPr>
          <p:spPr>
            <a:xfrm>
              <a:off x="4179271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D93B9D5-EFB2-4074-B47C-A61531B9E289}"/>
                </a:ext>
              </a:extLst>
            </p:cNvPr>
            <p:cNvSpPr/>
            <p:nvPr/>
          </p:nvSpPr>
          <p:spPr>
            <a:xfrm>
              <a:off x="4407913" y="4859461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8D6F5C8-49CA-4F2B-AD33-82B25C80B000}"/>
                </a:ext>
              </a:extLst>
            </p:cNvPr>
            <p:cNvSpPr/>
            <p:nvPr/>
          </p:nvSpPr>
          <p:spPr>
            <a:xfrm>
              <a:off x="3950629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0D0297D-7648-4AC3-8F6D-930640F6F1C0}"/>
                </a:ext>
              </a:extLst>
            </p:cNvPr>
            <p:cNvSpPr/>
            <p:nvPr/>
          </p:nvSpPr>
          <p:spPr>
            <a:xfrm>
              <a:off x="417927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C66C22-28F2-4DB1-A895-D1A1A698BCE8}"/>
                </a:ext>
              </a:extLst>
            </p:cNvPr>
            <p:cNvSpPr/>
            <p:nvPr/>
          </p:nvSpPr>
          <p:spPr>
            <a:xfrm>
              <a:off x="4407913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FB97DF7-E2EB-4ACB-8F9D-4B655024ED8E}"/>
                </a:ext>
              </a:extLst>
            </p:cNvPr>
            <p:cNvSpPr/>
            <p:nvPr/>
          </p:nvSpPr>
          <p:spPr>
            <a:xfrm>
              <a:off x="3950629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A3A6EA4-01B7-4449-9ED8-C3692B30BECE}"/>
                </a:ext>
              </a:extLst>
            </p:cNvPr>
            <p:cNvSpPr/>
            <p:nvPr/>
          </p:nvSpPr>
          <p:spPr>
            <a:xfrm>
              <a:off x="417927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7577F3-0436-4A7D-A4B1-238698B0BE6F}"/>
                </a:ext>
              </a:extLst>
            </p:cNvPr>
            <p:cNvSpPr/>
            <p:nvPr/>
          </p:nvSpPr>
          <p:spPr>
            <a:xfrm>
              <a:off x="4407913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B526A66-F50D-48BD-B1EC-E75519453E93}"/>
                </a:ext>
              </a:extLst>
            </p:cNvPr>
            <p:cNvSpPr/>
            <p:nvPr/>
          </p:nvSpPr>
          <p:spPr>
            <a:xfrm>
              <a:off x="3290671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D35C783-122F-402F-921A-20E76B4BA35E}"/>
                </a:ext>
              </a:extLst>
            </p:cNvPr>
            <p:cNvSpPr/>
            <p:nvPr/>
          </p:nvSpPr>
          <p:spPr>
            <a:xfrm>
              <a:off x="3519313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E21346E-4B8E-4980-87C3-255E372604BE}"/>
                </a:ext>
              </a:extLst>
            </p:cNvPr>
            <p:cNvSpPr/>
            <p:nvPr/>
          </p:nvSpPr>
          <p:spPr>
            <a:xfrm>
              <a:off x="3747955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525B36B-4085-4098-89A4-B01A39F526AB}"/>
                </a:ext>
              </a:extLst>
            </p:cNvPr>
            <p:cNvSpPr/>
            <p:nvPr/>
          </p:nvSpPr>
          <p:spPr>
            <a:xfrm>
              <a:off x="3290671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61DA996-7483-46FC-944B-A4745850B886}"/>
                </a:ext>
              </a:extLst>
            </p:cNvPr>
            <p:cNvSpPr/>
            <p:nvPr/>
          </p:nvSpPr>
          <p:spPr>
            <a:xfrm>
              <a:off x="3519313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935A50CB-B9B4-426F-86CE-4273F05DC08F}"/>
                </a:ext>
              </a:extLst>
            </p:cNvPr>
            <p:cNvSpPr/>
            <p:nvPr/>
          </p:nvSpPr>
          <p:spPr>
            <a:xfrm>
              <a:off x="3747955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F736BAD-AB97-47D3-A2F3-5F9E404CE123}"/>
                </a:ext>
              </a:extLst>
            </p:cNvPr>
            <p:cNvSpPr/>
            <p:nvPr/>
          </p:nvSpPr>
          <p:spPr>
            <a:xfrm>
              <a:off x="3290671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3BD64DE-8160-4DAC-82FD-D7363004A494}"/>
                </a:ext>
              </a:extLst>
            </p:cNvPr>
            <p:cNvSpPr/>
            <p:nvPr/>
          </p:nvSpPr>
          <p:spPr>
            <a:xfrm>
              <a:off x="3519313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EF0D801-D167-4186-BE01-33A68F7DB97C}"/>
                </a:ext>
              </a:extLst>
            </p:cNvPr>
            <p:cNvSpPr/>
            <p:nvPr/>
          </p:nvSpPr>
          <p:spPr>
            <a:xfrm>
              <a:off x="3747955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1D947E4-D027-48E8-98CA-7D93ABA743D0}"/>
                </a:ext>
              </a:extLst>
            </p:cNvPr>
            <p:cNvSpPr/>
            <p:nvPr/>
          </p:nvSpPr>
          <p:spPr>
            <a:xfrm>
              <a:off x="3956330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4BABA6-C628-4F91-BCFA-0CB774F59CEC}"/>
                </a:ext>
              </a:extLst>
            </p:cNvPr>
            <p:cNvSpPr/>
            <p:nvPr/>
          </p:nvSpPr>
          <p:spPr>
            <a:xfrm>
              <a:off x="4184972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36A2779-6020-4BB8-AA39-0E6A275507E4}"/>
                </a:ext>
              </a:extLst>
            </p:cNvPr>
            <p:cNvSpPr/>
            <p:nvPr/>
          </p:nvSpPr>
          <p:spPr>
            <a:xfrm>
              <a:off x="4413614" y="5532087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ACB7BB6-38D8-44CB-8959-6C5ECEC6F815}"/>
                </a:ext>
              </a:extLst>
            </p:cNvPr>
            <p:cNvSpPr/>
            <p:nvPr/>
          </p:nvSpPr>
          <p:spPr>
            <a:xfrm>
              <a:off x="3956330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84E1A30-C547-4EE6-AE6F-707D4397E982}"/>
                </a:ext>
              </a:extLst>
            </p:cNvPr>
            <p:cNvSpPr/>
            <p:nvPr/>
          </p:nvSpPr>
          <p:spPr>
            <a:xfrm>
              <a:off x="418497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ED8259-1D6A-416A-A72D-7157B088B097}"/>
                </a:ext>
              </a:extLst>
            </p:cNvPr>
            <p:cNvSpPr/>
            <p:nvPr/>
          </p:nvSpPr>
          <p:spPr>
            <a:xfrm>
              <a:off x="4413614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7D7F4E1-97BC-4751-B4C6-EB2843BF10BB}"/>
                </a:ext>
              </a:extLst>
            </p:cNvPr>
            <p:cNvSpPr/>
            <p:nvPr/>
          </p:nvSpPr>
          <p:spPr>
            <a:xfrm>
              <a:off x="3956330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C324A43-157D-4D5E-9E5F-EFB8F1671B82}"/>
                </a:ext>
              </a:extLst>
            </p:cNvPr>
            <p:cNvSpPr/>
            <p:nvPr/>
          </p:nvSpPr>
          <p:spPr>
            <a:xfrm>
              <a:off x="418497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F96FB55-DC02-4786-A31F-E3882B2B3EA8}"/>
                </a:ext>
              </a:extLst>
            </p:cNvPr>
            <p:cNvSpPr/>
            <p:nvPr/>
          </p:nvSpPr>
          <p:spPr>
            <a:xfrm>
              <a:off x="4413614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D084E58-C2B9-4811-BF26-6028F5BC8942}"/>
                </a:ext>
              </a:extLst>
            </p:cNvPr>
            <p:cNvSpPr/>
            <p:nvPr/>
          </p:nvSpPr>
          <p:spPr>
            <a:xfrm>
              <a:off x="4613121" y="4859461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7B9F4B0-7875-476E-889E-79677F87C3CF}"/>
                </a:ext>
              </a:extLst>
            </p:cNvPr>
            <p:cNvSpPr/>
            <p:nvPr/>
          </p:nvSpPr>
          <p:spPr>
            <a:xfrm>
              <a:off x="4613121" y="5080503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B6BEB4-3402-4C81-B7EF-E98676E192F8}"/>
                </a:ext>
              </a:extLst>
            </p:cNvPr>
            <p:cNvSpPr/>
            <p:nvPr/>
          </p:nvSpPr>
          <p:spPr>
            <a:xfrm>
              <a:off x="4613121" y="530154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6F087D1-6FF2-4B70-A1E5-690769BC8D1F}"/>
                </a:ext>
              </a:extLst>
            </p:cNvPr>
            <p:cNvSpPr/>
            <p:nvPr/>
          </p:nvSpPr>
          <p:spPr>
            <a:xfrm>
              <a:off x="4618822" y="5532087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FE256B9-4B30-4967-BC3A-A068A035F577}"/>
                </a:ext>
              </a:extLst>
            </p:cNvPr>
            <p:cNvSpPr/>
            <p:nvPr/>
          </p:nvSpPr>
          <p:spPr>
            <a:xfrm>
              <a:off x="4618822" y="575312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4A6494F-D11A-4928-8CF4-C70CF3FDB03E}"/>
                </a:ext>
              </a:extLst>
            </p:cNvPr>
            <p:cNvSpPr/>
            <p:nvPr/>
          </p:nvSpPr>
          <p:spPr>
            <a:xfrm>
              <a:off x="4618822" y="597417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F42DC9-0E80-4F3D-A606-A90A519CDC96}"/>
                </a:ext>
              </a:extLst>
            </p:cNvPr>
            <p:cNvSpPr/>
            <p:nvPr/>
          </p:nvSpPr>
          <p:spPr>
            <a:xfrm>
              <a:off x="3287531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2F1B224-CD25-459A-8BC9-2AA5678D2E9E}"/>
                </a:ext>
              </a:extLst>
            </p:cNvPr>
            <p:cNvSpPr/>
            <p:nvPr/>
          </p:nvSpPr>
          <p:spPr>
            <a:xfrm>
              <a:off x="3516173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9D3F340-5CF9-483F-A90C-B7FA72C54150}"/>
                </a:ext>
              </a:extLst>
            </p:cNvPr>
            <p:cNvSpPr/>
            <p:nvPr/>
          </p:nvSpPr>
          <p:spPr>
            <a:xfrm>
              <a:off x="3744815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0B0ED38-6662-442F-A9F9-05875597EDF2}"/>
                </a:ext>
              </a:extLst>
            </p:cNvPr>
            <p:cNvSpPr/>
            <p:nvPr/>
          </p:nvSpPr>
          <p:spPr>
            <a:xfrm>
              <a:off x="3953190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C133918-693B-4964-95EE-65FDBED7E441}"/>
                </a:ext>
              </a:extLst>
            </p:cNvPr>
            <p:cNvSpPr/>
            <p:nvPr/>
          </p:nvSpPr>
          <p:spPr>
            <a:xfrm>
              <a:off x="4181832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A3C3E33-4F7B-4E22-A9D5-B97A2717B89A}"/>
                </a:ext>
              </a:extLst>
            </p:cNvPr>
            <p:cNvSpPr/>
            <p:nvPr/>
          </p:nvSpPr>
          <p:spPr>
            <a:xfrm>
              <a:off x="4410474" y="6192995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145B8E5-0C86-440C-8138-5BE5D12A50EA}"/>
                </a:ext>
              </a:extLst>
            </p:cNvPr>
            <p:cNvSpPr/>
            <p:nvPr/>
          </p:nvSpPr>
          <p:spPr>
            <a:xfrm>
              <a:off x="4615682" y="6192995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8C70C1E8-EC43-42B7-B2B8-B8D99537D9B3}"/>
                </a:ext>
              </a:extLst>
            </p:cNvPr>
            <p:cNvCxnSpPr>
              <a:cxnSpLocks/>
              <a:stCxn id="187" idx="6"/>
              <a:endCxn id="188" idx="2"/>
            </p:cNvCxnSpPr>
            <p:nvPr/>
          </p:nvCxnSpPr>
          <p:spPr>
            <a:xfrm>
              <a:off x="3357173" y="4895562"/>
              <a:ext cx="156440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8BA6BF9-14DF-46C8-9557-870DA93DBF6E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>
              <a:off x="3549714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99B616F-3343-492E-9159-B0F90E8DDAF7}"/>
                </a:ext>
              </a:extLst>
            </p:cNvPr>
            <p:cNvCxnSpPr>
              <a:cxnSpLocks/>
              <a:stCxn id="189" idx="6"/>
              <a:endCxn id="196" idx="2"/>
            </p:cNvCxnSpPr>
            <p:nvPr/>
          </p:nvCxnSpPr>
          <p:spPr>
            <a:xfrm>
              <a:off x="3814457" y="489556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23F9883-5649-499F-B839-590210730E19}"/>
                </a:ext>
              </a:extLst>
            </p:cNvPr>
            <p:cNvCxnSpPr>
              <a:cxnSpLocks/>
              <a:stCxn id="191" idx="6"/>
              <a:endCxn id="192" idx="2"/>
            </p:cNvCxnSpPr>
            <p:nvPr/>
          </p:nvCxnSpPr>
          <p:spPr>
            <a:xfrm>
              <a:off x="3585815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4E0CCDB7-8DF2-4145-9815-815C2B7884E1}"/>
                </a:ext>
              </a:extLst>
            </p:cNvPr>
            <p:cNvCxnSpPr>
              <a:cxnSpLocks/>
              <a:stCxn id="192" idx="0"/>
              <a:endCxn id="189" idx="4"/>
            </p:cNvCxnSpPr>
            <p:nvPr/>
          </p:nvCxnSpPr>
          <p:spPr>
            <a:xfrm flipV="1">
              <a:off x="3778356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1D4E9690-ED97-4733-8F5B-9D82E9EDAD27}"/>
                </a:ext>
              </a:extLst>
            </p:cNvPr>
            <p:cNvCxnSpPr>
              <a:cxnSpLocks/>
              <a:stCxn id="196" idx="6"/>
              <a:endCxn id="197" idx="2"/>
            </p:cNvCxnSpPr>
            <p:nvPr/>
          </p:nvCxnSpPr>
          <p:spPr>
            <a:xfrm>
              <a:off x="4022832" y="489556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2A9EEB4-DC73-40FF-9A92-B9BE3144B489}"/>
                </a:ext>
              </a:extLst>
            </p:cNvPr>
            <p:cNvCxnSpPr>
              <a:cxnSpLocks/>
              <a:stCxn id="197" idx="4"/>
              <a:endCxn id="200" idx="0"/>
            </p:cNvCxnSpPr>
            <p:nvPr/>
          </p:nvCxnSpPr>
          <p:spPr>
            <a:xfrm>
              <a:off x="421537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268FB95-630E-4112-B9D4-5A8BF932A6DE}"/>
                </a:ext>
              </a:extLst>
            </p:cNvPr>
            <p:cNvCxnSpPr>
              <a:cxnSpLocks/>
              <a:stCxn id="200" idx="6"/>
              <a:endCxn id="201" idx="2"/>
            </p:cNvCxnSpPr>
            <p:nvPr/>
          </p:nvCxnSpPr>
          <p:spPr>
            <a:xfrm>
              <a:off x="4251474" y="5116605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EBDA664D-6D71-4E62-AC41-EAD15535010D}"/>
                </a:ext>
              </a:extLst>
            </p:cNvPr>
            <p:cNvCxnSpPr>
              <a:cxnSpLocks/>
              <a:stCxn id="201" idx="0"/>
              <a:endCxn id="198" idx="4"/>
            </p:cNvCxnSpPr>
            <p:nvPr/>
          </p:nvCxnSpPr>
          <p:spPr>
            <a:xfrm flipV="1">
              <a:off x="4444015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6962E5EA-4218-49CD-9431-0BDCEE3C9B17}"/>
                </a:ext>
              </a:extLst>
            </p:cNvPr>
            <p:cNvCxnSpPr>
              <a:cxnSpLocks/>
              <a:stCxn id="198" idx="6"/>
              <a:endCxn id="223" idx="2"/>
            </p:cNvCxnSpPr>
            <p:nvPr/>
          </p:nvCxnSpPr>
          <p:spPr>
            <a:xfrm>
              <a:off x="4480116" y="4895563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04FA8C9-52D2-460D-9668-4089E7C1A39D}"/>
                </a:ext>
              </a:extLst>
            </p:cNvPr>
            <p:cNvCxnSpPr>
              <a:cxnSpLocks/>
              <a:stCxn id="223" idx="4"/>
              <a:endCxn id="224" idx="0"/>
            </p:cNvCxnSpPr>
            <p:nvPr/>
          </p:nvCxnSpPr>
          <p:spPr>
            <a:xfrm>
              <a:off x="4649223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3CBC6349-4A66-4A63-9FFB-286D7446D94D}"/>
                </a:ext>
              </a:extLst>
            </p:cNvPr>
            <p:cNvCxnSpPr>
              <a:cxnSpLocks/>
              <a:stCxn id="224" idx="4"/>
              <a:endCxn id="225" idx="0"/>
            </p:cNvCxnSpPr>
            <p:nvPr/>
          </p:nvCxnSpPr>
          <p:spPr>
            <a:xfrm>
              <a:off x="4649223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15854E5E-7067-4C6F-A937-D9D81A603FFA}"/>
                </a:ext>
              </a:extLst>
            </p:cNvPr>
            <p:cNvCxnSpPr>
              <a:cxnSpLocks/>
              <a:endCxn id="226" idx="0"/>
            </p:cNvCxnSpPr>
            <p:nvPr/>
          </p:nvCxnSpPr>
          <p:spPr>
            <a:xfrm>
              <a:off x="4654811" y="5373748"/>
              <a:ext cx="113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94CAE8B9-DCC0-49B8-80D3-D637F1D9D76C}"/>
                </a:ext>
              </a:extLst>
            </p:cNvPr>
            <p:cNvCxnSpPr>
              <a:cxnSpLocks/>
              <a:stCxn id="226" idx="2"/>
              <a:endCxn id="216" idx="6"/>
            </p:cNvCxnSpPr>
            <p:nvPr/>
          </p:nvCxnSpPr>
          <p:spPr>
            <a:xfrm flipH="1">
              <a:off x="4485817" y="5568189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3C930B2E-C1B2-406F-8EAF-93A0927CF8AA}"/>
                </a:ext>
              </a:extLst>
            </p:cNvPr>
            <p:cNvCxnSpPr>
              <a:cxnSpLocks/>
              <a:stCxn id="216" idx="2"/>
              <a:endCxn id="215" idx="6"/>
            </p:cNvCxnSpPr>
            <p:nvPr/>
          </p:nvCxnSpPr>
          <p:spPr>
            <a:xfrm flipH="1">
              <a:off x="4257175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80FF6883-EA6C-47E4-BEA5-3BE461AC00F6}"/>
                </a:ext>
              </a:extLst>
            </p:cNvPr>
            <p:cNvCxnSpPr>
              <a:cxnSpLocks/>
              <a:stCxn id="215" idx="2"/>
              <a:endCxn id="214" idx="6"/>
            </p:cNvCxnSpPr>
            <p:nvPr/>
          </p:nvCxnSpPr>
          <p:spPr>
            <a:xfrm flipH="1">
              <a:off x="4028533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FAE9C92-5F1E-43FF-A29F-2F5FD51DFF47}"/>
                </a:ext>
              </a:extLst>
            </p:cNvPr>
            <p:cNvCxnSpPr>
              <a:cxnSpLocks/>
              <a:stCxn id="214" idx="2"/>
              <a:endCxn id="207" idx="6"/>
            </p:cNvCxnSpPr>
            <p:nvPr/>
          </p:nvCxnSpPr>
          <p:spPr>
            <a:xfrm flipH="1">
              <a:off x="3820158" y="5568189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52106D36-E0A3-4400-A404-364E5453D06F}"/>
                </a:ext>
              </a:extLst>
            </p:cNvPr>
            <p:cNvCxnSpPr>
              <a:cxnSpLocks/>
              <a:stCxn id="207" idx="4"/>
              <a:endCxn id="210" idx="0"/>
            </p:cNvCxnSpPr>
            <p:nvPr/>
          </p:nvCxnSpPr>
          <p:spPr>
            <a:xfrm>
              <a:off x="3784057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5C39BF8B-80C9-4783-AD38-C74F2C1F5615}"/>
                </a:ext>
              </a:extLst>
            </p:cNvPr>
            <p:cNvCxnSpPr>
              <a:cxnSpLocks/>
              <a:stCxn id="210" idx="6"/>
              <a:endCxn id="217" idx="2"/>
            </p:cNvCxnSpPr>
            <p:nvPr/>
          </p:nvCxnSpPr>
          <p:spPr>
            <a:xfrm>
              <a:off x="3820158" y="5789231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47AAB0D-241E-4B96-B915-ADF2112FE5C8}"/>
                </a:ext>
              </a:extLst>
            </p:cNvPr>
            <p:cNvCxnSpPr>
              <a:cxnSpLocks/>
              <a:stCxn id="217" idx="6"/>
              <a:endCxn id="218" idx="2"/>
            </p:cNvCxnSpPr>
            <p:nvPr/>
          </p:nvCxnSpPr>
          <p:spPr>
            <a:xfrm>
              <a:off x="4028533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172F074B-B1F9-4914-A29D-B6BA7D21BFF4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4257175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82005001-913E-4B81-BF68-4C142777CDFA}"/>
                </a:ext>
              </a:extLst>
            </p:cNvPr>
            <p:cNvCxnSpPr>
              <a:cxnSpLocks/>
              <a:stCxn id="219" idx="6"/>
              <a:endCxn id="227" idx="2"/>
            </p:cNvCxnSpPr>
            <p:nvPr/>
          </p:nvCxnSpPr>
          <p:spPr>
            <a:xfrm>
              <a:off x="4485817" y="5789231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230F0758-E8D8-43C3-918F-1BE070A0FB1A}"/>
                </a:ext>
              </a:extLst>
            </p:cNvPr>
            <p:cNvCxnSpPr>
              <a:cxnSpLocks/>
              <a:stCxn id="227" idx="4"/>
              <a:endCxn id="228" idx="0"/>
            </p:cNvCxnSpPr>
            <p:nvPr/>
          </p:nvCxnSpPr>
          <p:spPr>
            <a:xfrm>
              <a:off x="4654924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A36330D-884C-43BA-A9A3-4C00D7DCB68C}"/>
                </a:ext>
              </a:extLst>
            </p:cNvPr>
            <p:cNvCxnSpPr>
              <a:cxnSpLocks/>
              <a:stCxn id="228" idx="4"/>
              <a:endCxn id="235" idx="0"/>
            </p:cNvCxnSpPr>
            <p:nvPr/>
          </p:nvCxnSpPr>
          <p:spPr>
            <a:xfrm flipH="1">
              <a:off x="465178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3B4F1A3C-987E-4FE6-B14B-525F8ECDC897}"/>
                </a:ext>
              </a:extLst>
            </p:cNvPr>
            <p:cNvCxnSpPr>
              <a:cxnSpLocks/>
              <a:stCxn id="235" idx="2"/>
              <a:endCxn id="234" idx="6"/>
            </p:cNvCxnSpPr>
            <p:nvPr/>
          </p:nvCxnSpPr>
          <p:spPr>
            <a:xfrm flipH="1">
              <a:off x="4482677" y="6229097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8F33AABF-7FFC-452B-9FA7-F2933F03E557}"/>
                </a:ext>
              </a:extLst>
            </p:cNvPr>
            <p:cNvCxnSpPr>
              <a:cxnSpLocks/>
              <a:stCxn id="234" idx="0"/>
              <a:endCxn id="222" idx="4"/>
            </p:cNvCxnSpPr>
            <p:nvPr/>
          </p:nvCxnSpPr>
          <p:spPr>
            <a:xfrm flipV="1">
              <a:off x="4446576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C7191759-CBA8-4828-821F-1B987B35B63D}"/>
                </a:ext>
              </a:extLst>
            </p:cNvPr>
            <p:cNvCxnSpPr>
              <a:cxnSpLocks/>
              <a:stCxn id="222" idx="2"/>
              <a:endCxn id="221" idx="6"/>
            </p:cNvCxnSpPr>
            <p:nvPr/>
          </p:nvCxnSpPr>
          <p:spPr>
            <a:xfrm flipH="1">
              <a:off x="4257175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CBB58D0A-FD5C-4827-B1D7-88F1FD84B0B9}"/>
                </a:ext>
              </a:extLst>
            </p:cNvPr>
            <p:cNvCxnSpPr>
              <a:cxnSpLocks/>
              <a:stCxn id="221" idx="4"/>
              <a:endCxn id="233" idx="0"/>
            </p:cNvCxnSpPr>
            <p:nvPr/>
          </p:nvCxnSpPr>
          <p:spPr>
            <a:xfrm flipH="1">
              <a:off x="4217934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C2ADC67C-890C-4641-8425-BAFF08CA7A1C}"/>
                </a:ext>
              </a:extLst>
            </p:cNvPr>
            <p:cNvCxnSpPr>
              <a:cxnSpLocks/>
              <a:stCxn id="233" idx="2"/>
              <a:endCxn id="232" idx="6"/>
            </p:cNvCxnSpPr>
            <p:nvPr/>
          </p:nvCxnSpPr>
          <p:spPr>
            <a:xfrm flipH="1">
              <a:off x="4025393" y="6229097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68C2517-46D6-43F2-A0B1-5ABD21E7E08D}"/>
                </a:ext>
              </a:extLst>
            </p:cNvPr>
            <p:cNvCxnSpPr>
              <a:cxnSpLocks/>
              <a:stCxn id="232" idx="0"/>
              <a:endCxn id="220" idx="4"/>
            </p:cNvCxnSpPr>
            <p:nvPr/>
          </p:nvCxnSpPr>
          <p:spPr>
            <a:xfrm flipV="1">
              <a:off x="3989292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CF239006-6E20-47FD-9824-50E2931C339D}"/>
                </a:ext>
              </a:extLst>
            </p:cNvPr>
            <p:cNvCxnSpPr>
              <a:cxnSpLocks/>
              <a:stCxn id="220" idx="2"/>
              <a:endCxn id="213" idx="6"/>
            </p:cNvCxnSpPr>
            <p:nvPr/>
          </p:nvCxnSpPr>
          <p:spPr>
            <a:xfrm flipH="1">
              <a:off x="3820158" y="601027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4D6B146-B25B-4319-89FF-63359875020C}"/>
                </a:ext>
              </a:extLst>
            </p:cNvPr>
            <p:cNvCxnSpPr>
              <a:cxnSpLocks/>
              <a:stCxn id="213" idx="2"/>
              <a:endCxn id="212" idx="6"/>
            </p:cNvCxnSpPr>
            <p:nvPr/>
          </p:nvCxnSpPr>
          <p:spPr>
            <a:xfrm flipH="1">
              <a:off x="3591516" y="601027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A949576-D464-4215-985D-7183E478C7EF}"/>
                </a:ext>
              </a:extLst>
            </p:cNvPr>
            <p:cNvCxnSpPr>
              <a:cxnSpLocks/>
              <a:stCxn id="212" idx="4"/>
              <a:endCxn id="230" idx="0"/>
            </p:cNvCxnSpPr>
            <p:nvPr/>
          </p:nvCxnSpPr>
          <p:spPr>
            <a:xfrm flipH="1">
              <a:off x="3552275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6879E7CE-38A9-4416-8889-0D4869B53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7173" y="6232653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E92312F3-EA07-4ADD-AB99-97480AF5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010" y="6046373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348C04ED-D9A6-4E72-A3B8-6F0848014A0D}"/>
                </a:ext>
              </a:extLst>
            </p:cNvPr>
            <p:cNvCxnSpPr>
              <a:cxnSpLocks/>
              <a:stCxn id="211" idx="0"/>
              <a:endCxn id="208" idx="4"/>
            </p:cNvCxnSpPr>
            <p:nvPr/>
          </p:nvCxnSpPr>
          <p:spPr>
            <a:xfrm flipV="1">
              <a:off x="3326773" y="5825332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B841248-AFD9-47FD-B069-05A2CB5B80D0}"/>
                </a:ext>
              </a:extLst>
            </p:cNvPr>
            <p:cNvCxnSpPr>
              <a:cxnSpLocks/>
              <a:stCxn id="208" idx="6"/>
              <a:endCxn id="209" idx="2"/>
            </p:cNvCxnSpPr>
            <p:nvPr/>
          </p:nvCxnSpPr>
          <p:spPr>
            <a:xfrm>
              <a:off x="3362874" y="578923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76D2A04C-3BFA-4E65-B727-6442B173297A}"/>
                </a:ext>
              </a:extLst>
            </p:cNvPr>
            <p:cNvCxnSpPr>
              <a:cxnSpLocks/>
              <a:stCxn id="209" idx="0"/>
              <a:endCxn id="206" idx="4"/>
            </p:cNvCxnSpPr>
            <p:nvPr/>
          </p:nvCxnSpPr>
          <p:spPr>
            <a:xfrm flipV="1">
              <a:off x="3555415" y="5604290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702241C2-7FAB-4012-AD1D-94C28CEFD159}"/>
                </a:ext>
              </a:extLst>
            </p:cNvPr>
            <p:cNvCxnSpPr>
              <a:cxnSpLocks/>
              <a:stCxn id="206" idx="2"/>
              <a:endCxn id="205" idx="6"/>
            </p:cNvCxnSpPr>
            <p:nvPr/>
          </p:nvCxnSpPr>
          <p:spPr>
            <a:xfrm flipH="1">
              <a:off x="3362874" y="5568189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425FF3D1-89C1-4FAE-B485-F6DCCE74805C}"/>
                </a:ext>
              </a:extLst>
            </p:cNvPr>
            <p:cNvCxnSpPr>
              <a:cxnSpLocks/>
              <a:stCxn id="205" idx="0"/>
              <a:endCxn id="193" idx="4"/>
            </p:cNvCxnSpPr>
            <p:nvPr/>
          </p:nvCxnSpPr>
          <p:spPr>
            <a:xfrm flipH="1" flipV="1">
              <a:off x="3321072" y="5373748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4B5BA8D4-439D-4ABA-97C0-8D0337D3F99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3321072" y="5152706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AD7A83-61E5-4808-A7A3-7D2738B56FD6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3321072" y="4931664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943D7099-B74B-41D7-9356-54D9EEC8C8CA}"/>
              </a:ext>
            </a:extLst>
          </p:cNvPr>
          <p:cNvGrpSpPr/>
          <p:nvPr/>
        </p:nvGrpSpPr>
        <p:grpSpPr>
          <a:xfrm>
            <a:off x="3018802" y="5020800"/>
            <a:ext cx="1406055" cy="1405737"/>
            <a:chOff x="1074011" y="5000480"/>
            <a:chExt cx="1406055" cy="1405737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DB9339DE-5269-4D86-A104-590755249F14}"/>
                </a:ext>
              </a:extLst>
            </p:cNvPr>
            <p:cNvSpPr/>
            <p:nvPr/>
          </p:nvSpPr>
          <p:spPr>
            <a:xfrm>
              <a:off x="1074011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2F8CBD1B-58CA-48B3-B29C-5D152D637F6C}"/>
                </a:ext>
              </a:extLst>
            </p:cNvPr>
            <p:cNvSpPr/>
            <p:nvPr/>
          </p:nvSpPr>
          <p:spPr>
            <a:xfrm>
              <a:off x="1302653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EDB97AD-8D11-4B96-AA52-3DAA02C42E52}"/>
                </a:ext>
              </a:extLst>
            </p:cNvPr>
            <p:cNvSpPr/>
            <p:nvPr/>
          </p:nvSpPr>
          <p:spPr>
            <a:xfrm>
              <a:off x="1531295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8B15DCDA-45AB-424A-87E8-F51B004D9005}"/>
                </a:ext>
              </a:extLst>
            </p:cNvPr>
            <p:cNvSpPr/>
            <p:nvPr/>
          </p:nvSpPr>
          <p:spPr>
            <a:xfrm>
              <a:off x="1074011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F300B761-C8C9-4C45-8863-3210D6B9DC71}"/>
                </a:ext>
              </a:extLst>
            </p:cNvPr>
            <p:cNvSpPr/>
            <p:nvPr/>
          </p:nvSpPr>
          <p:spPr>
            <a:xfrm>
              <a:off x="1302653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25B189E6-2FBE-490B-A9B4-AB9A597C4FF5}"/>
                </a:ext>
              </a:extLst>
            </p:cNvPr>
            <p:cNvSpPr/>
            <p:nvPr/>
          </p:nvSpPr>
          <p:spPr>
            <a:xfrm>
              <a:off x="1531295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C783CC1C-34BE-4320-8C40-D0FADEB4D63B}"/>
                </a:ext>
              </a:extLst>
            </p:cNvPr>
            <p:cNvSpPr/>
            <p:nvPr/>
          </p:nvSpPr>
          <p:spPr>
            <a:xfrm>
              <a:off x="1074011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996252F8-6BA1-4965-8620-8B8693A9BC05}"/>
                </a:ext>
              </a:extLst>
            </p:cNvPr>
            <p:cNvSpPr/>
            <p:nvPr/>
          </p:nvSpPr>
          <p:spPr>
            <a:xfrm>
              <a:off x="1302653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6B2A2DA0-37F7-457F-BAEF-425EC20A47C5}"/>
                </a:ext>
              </a:extLst>
            </p:cNvPr>
            <p:cNvSpPr/>
            <p:nvPr/>
          </p:nvSpPr>
          <p:spPr>
            <a:xfrm>
              <a:off x="1531295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5CF0AF17-B739-4D8B-8BFA-88F30E9CB97C}"/>
                </a:ext>
              </a:extLst>
            </p:cNvPr>
            <p:cNvSpPr/>
            <p:nvPr/>
          </p:nvSpPr>
          <p:spPr>
            <a:xfrm>
              <a:off x="1739670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DDDD9945-1349-41A3-80B7-029571EFD45C}"/>
                </a:ext>
              </a:extLst>
            </p:cNvPr>
            <p:cNvSpPr/>
            <p:nvPr/>
          </p:nvSpPr>
          <p:spPr>
            <a:xfrm>
              <a:off x="1968312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58C63FEB-AD80-4EF1-8647-678958FB66C8}"/>
                </a:ext>
              </a:extLst>
            </p:cNvPr>
            <p:cNvSpPr/>
            <p:nvPr/>
          </p:nvSpPr>
          <p:spPr>
            <a:xfrm>
              <a:off x="2196954" y="5000480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599209A8-6C9E-4ED2-8A0A-DC9010EEC77D}"/>
                </a:ext>
              </a:extLst>
            </p:cNvPr>
            <p:cNvSpPr/>
            <p:nvPr/>
          </p:nvSpPr>
          <p:spPr>
            <a:xfrm>
              <a:off x="1739670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7DA3B1C-1F61-48E7-81D8-A3962B712424}"/>
                </a:ext>
              </a:extLst>
            </p:cNvPr>
            <p:cNvSpPr/>
            <p:nvPr/>
          </p:nvSpPr>
          <p:spPr>
            <a:xfrm>
              <a:off x="196831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585C299-FD37-483B-8BB2-39001666418C}"/>
                </a:ext>
              </a:extLst>
            </p:cNvPr>
            <p:cNvSpPr/>
            <p:nvPr/>
          </p:nvSpPr>
          <p:spPr>
            <a:xfrm>
              <a:off x="2196954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06E4B68-B4B0-423F-BEE6-2742C6C711A4}"/>
                </a:ext>
              </a:extLst>
            </p:cNvPr>
            <p:cNvSpPr/>
            <p:nvPr/>
          </p:nvSpPr>
          <p:spPr>
            <a:xfrm>
              <a:off x="1739670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34DC7580-CAEC-4E3F-8DF3-CE8A4B5B5791}"/>
                </a:ext>
              </a:extLst>
            </p:cNvPr>
            <p:cNvSpPr/>
            <p:nvPr/>
          </p:nvSpPr>
          <p:spPr>
            <a:xfrm>
              <a:off x="196831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54E72F-1E35-42B5-8EE3-1F3F12DBB34A}"/>
                </a:ext>
              </a:extLst>
            </p:cNvPr>
            <p:cNvSpPr/>
            <p:nvPr/>
          </p:nvSpPr>
          <p:spPr>
            <a:xfrm>
              <a:off x="2196954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F1B84D0C-BC39-45BE-995F-587A19D9630D}"/>
                </a:ext>
              </a:extLst>
            </p:cNvPr>
            <p:cNvSpPr/>
            <p:nvPr/>
          </p:nvSpPr>
          <p:spPr>
            <a:xfrm>
              <a:off x="1079712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8845BEB-73E2-46F2-929D-EE76C5AA88DF}"/>
                </a:ext>
              </a:extLst>
            </p:cNvPr>
            <p:cNvSpPr/>
            <p:nvPr/>
          </p:nvSpPr>
          <p:spPr>
            <a:xfrm>
              <a:off x="1308354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C671EF47-D98C-4B9A-B693-8B68925FEDF1}"/>
                </a:ext>
              </a:extLst>
            </p:cNvPr>
            <p:cNvSpPr/>
            <p:nvPr/>
          </p:nvSpPr>
          <p:spPr>
            <a:xfrm>
              <a:off x="1536996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D38CFE4-890F-4799-9182-3374C8312FEE}"/>
                </a:ext>
              </a:extLst>
            </p:cNvPr>
            <p:cNvSpPr/>
            <p:nvPr/>
          </p:nvSpPr>
          <p:spPr>
            <a:xfrm>
              <a:off x="1079712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3621D058-16FC-4A35-B039-4921521CCCD1}"/>
                </a:ext>
              </a:extLst>
            </p:cNvPr>
            <p:cNvSpPr/>
            <p:nvPr/>
          </p:nvSpPr>
          <p:spPr>
            <a:xfrm>
              <a:off x="1308354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41CE087-A5D8-4190-9DB8-A7EB778D4545}"/>
                </a:ext>
              </a:extLst>
            </p:cNvPr>
            <p:cNvSpPr/>
            <p:nvPr/>
          </p:nvSpPr>
          <p:spPr>
            <a:xfrm>
              <a:off x="1536996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C9371AF4-ED55-4F6E-90EF-FA49088D16DB}"/>
                </a:ext>
              </a:extLst>
            </p:cNvPr>
            <p:cNvSpPr/>
            <p:nvPr/>
          </p:nvSpPr>
          <p:spPr>
            <a:xfrm>
              <a:off x="1079712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1414A0C6-6CDF-4EA8-9E81-AAF12169EAA7}"/>
                </a:ext>
              </a:extLst>
            </p:cNvPr>
            <p:cNvSpPr/>
            <p:nvPr/>
          </p:nvSpPr>
          <p:spPr>
            <a:xfrm>
              <a:off x="1308354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322E83B-39FE-497E-9188-1BF5108A5BEF}"/>
                </a:ext>
              </a:extLst>
            </p:cNvPr>
            <p:cNvSpPr/>
            <p:nvPr/>
          </p:nvSpPr>
          <p:spPr>
            <a:xfrm>
              <a:off x="1536996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B243F51-8383-4F49-864B-D1309686B17F}"/>
                </a:ext>
              </a:extLst>
            </p:cNvPr>
            <p:cNvSpPr/>
            <p:nvPr/>
          </p:nvSpPr>
          <p:spPr>
            <a:xfrm>
              <a:off x="1745371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382A897-732D-4AB6-A19F-CF32422BA461}"/>
                </a:ext>
              </a:extLst>
            </p:cNvPr>
            <p:cNvSpPr/>
            <p:nvPr/>
          </p:nvSpPr>
          <p:spPr>
            <a:xfrm>
              <a:off x="1974013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D9B03885-2EAA-4476-A31C-3240DFE6CA9E}"/>
                </a:ext>
              </a:extLst>
            </p:cNvPr>
            <p:cNvSpPr/>
            <p:nvPr/>
          </p:nvSpPr>
          <p:spPr>
            <a:xfrm>
              <a:off x="2202655" y="5673106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EAA6C45B-83E7-4F96-9896-928B2F0C6993}"/>
                </a:ext>
              </a:extLst>
            </p:cNvPr>
            <p:cNvSpPr/>
            <p:nvPr/>
          </p:nvSpPr>
          <p:spPr>
            <a:xfrm>
              <a:off x="1745371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603BAE1-4C03-4F5A-B548-11A75980BCBD}"/>
                </a:ext>
              </a:extLst>
            </p:cNvPr>
            <p:cNvSpPr/>
            <p:nvPr/>
          </p:nvSpPr>
          <p:spPr>
            <a:xfrm>
              <a:off x="197401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950673A-EFEA-4EB5-8102-9B5C25393A75}"/>
                </a:ext>
              </a:extLst>
            </p:cNvPr>
            <p:cNvSpPr/>
            <p:nvPr/>
          </p:nvSpPr>
          <p:spPr>
            <a:xfrm>
              <a:off x="2202655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1260790-D872-4CF5-9C33-F73FAEBFF5F3}"/>
                </a:ext>
              </a:extLst>
            </p:cNvPr>
            <p:cNvSpPr/>
            <p:nvPr/>
          </p:nvSpPr>
          <p:spPr>
            <a:xfrm>
              <a:off x="1745371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9F9A066-F4B4-4734-8677-F83FB53CD317}"/>
                </a:ext>
              </a:extLst>
            </p:cNvPr>
            <p:cNvSpPr/>
            <p:nvPr/>
          </p:nvSpPr>
          <p:spPr>
            <a:xfrm>
              <a:off x="197401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4B20DDC-05B2-42EB-8C74-4E167EC936D4}"/>
                </a:ext>
              </a:extLst>
            </p:cNvPr>
            <p:cNvSpPr/>
            <p:nvPr/>
          </p:nvSpPr>
          <p:spPr>
            <a:xfrm>
              <a:off x="2202655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F14B6F0-06FE-47EF-A469-F5B2A60D4513}"/>
                </a:ext>
              </a:extLst>
            </p:cNvPr>
            <p:cNvSpPr/>
            <p:nvPr/>
          </p:nvSpPr>
          <p:spPr>
            <a:xfrm>
              <a:off x="2402162" y="5000480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92675D3B-AFCC-4B19-8B99-8D371E4E0D77}"/>
                </a:ext>
              </a:extLst>
            </p:cNvPr>
            <p:cNvSpPr/>
            <p:nvPr/>
          </p:nvSpPr>
          <p:spPr>
            <a:xfrm>
              <a:off x="2402162" y="5221522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765E1DF-A2C3-4030-8FD7-41B93CA72076}"/>
                </a:ext>
              </a:extLst>
            </p:cNvPr>
            <p:cNvSpPr/>
            <p:nvPr/>
          </p:nvSpPr>
          <p:spPr>
            <a:xfrm>
              <a:off x="2402162" y="544256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6A31A78-82BB-417D-8F9B-464DEB45530D}"/>
                </a:ext>
              </a:extLst>
            </p:cNvPr>
            <p:cNvSpPr/>
            <p:nvPr/>
          </p:nvSpPr>
          <p:spPr>
            <a:xfrm>
              <a:off x="2407863" y="5673106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60EE0BF-B667-495F-BDFB-D6BC2A4AE475}"/>
                </a:ext>
              </a:extLst>
            </p:cNvPr>
            <p:cNvSpPr/>
            <p:nvPr/>
          </p:nvSpPr>
          <p:spPr>
            <a:xfrm>
              <a:off x="2407863" y="5894148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44F4EAF0-9E31-40AD-8A2C-872D56B4372E}"/>
                </a:ext>
              </a:extLst>
            </p:cNvPr>
            <p:cNvSpPr/>
            <p:nvPr/>
          </p:nvSpPr>
          <p:spPr>
            <a:xfrm>
              <a:off x="2407863" y="6115189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1F037F8-0291-4B80-BAB6-969948097BE5}"/>
                </a:ext>
              </a:extLst>
            </p:cNvPr>
            <p:cNvSpPr/>
            <p:nvPr/>
          </p:nvSpPr>
          <p:spPr>
            <a:xfrm>
              <a:off x="1076572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F2FF8FBF-3BB3-412D-B140-C45F3195EB80}"/>
                </a:ext>
              </a:extLst>
            </p:cNvPr>
            <p:cNvSpPr/>
            <p:nvPr/>
          </p:nvSpPr>
          <p:spPr>
            <a:xfrm>
              <a:off x="1305214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633C91EA-5778-4CA3-8126-08478231E1D9}"/>
                </a:ext>
              </a:extLst>
            </p:cNvPr>
            <p:cNvSpPr/>
            <p:nvPr/>
          </p:nvSpPr>
          <p:spPr>
            <a:xfrm>
              <a:off x="1533856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6BD8EF7-4983-4855-9FC6-1C149B493455}"/>
                </a:ext>
              </a:extLst>
            </p:cNvPr>
            <p:cNvSpPr/>
            <p:nvPr/>
          </p:nvSpPr>
          <p:spPr>
            <a:xfrm>
              <a:off x="1742231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6108C1A3-E25C-4EEF-9F48-7C7E565CF9CC}"/>
                </a:ext>
              </a:extLst>
            </p:cNvPr>
            <p:cNvSpPr/>
            <p:nvPr/>
          </p:nvSpPr>
          <p:spPr>
            <a:xfrm>
              <a:off x="1970873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564E0CFA-8712-4785-AA08-F6F36BE1E665}"/>
                </a:ext>
              </a:extLst>
            </p:cNvPr>
            <p:cNvSpPr/>
            <p:nvPr/>
          </p:nvSpPr>
          <p:spPr>
            <a:xfrm>
              <a:off x="2199515" y="6334014"/>
              <a:ext cx="72203" cy="7220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C4B80005-94C0-44E6-A35D-CA6789F424B8}"/>
                </a:ext>
              </a:extLst>
            </p:cNvPr>
            <p:cNvSpPr/>
            <p:nvPr/>
          </p:nvSpPr>
          <p:spPr>
            <a:xfrm>
              <a:off x="2404723" y="6334014"/>
              <a:ext cx="72203" cy="72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296135C-F8E9-43FD-940E-ACE7AE9932DC}"/>
                </a:ext>
              </a:extLst>
            </p:cNvPr>
            <p:cNvCxnSpPr>
              <a:cxnSpLocks/>
              <a:stCxn id="398" idx="4"/>
              <a:endCxn id="401" idx="0"/>
            </p:cNvCxnSpPr>
            <p:nvPr/>
          </p:nvCxnSpPr>
          <p:spPr>
            <a:xfrm>
              <a:off x="1110113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97178F15-115F-4FB2-9B8F-A0225FD77D3F}"/>
                </a:ext>
              </a:extLst>
            </p:cNvPr>
            <p:cNvCxnSpPr>
              <a:cxnSpLocks/>
              <a:stCxn id="401" idx="6"/>
              <a:endCxn id="402" idx="2"/>
            </p:cNvCxnSpPr>
            <p:nvPr/>
          </p:nvCxnSpPr>
          <p:spPr>
            <a:xfrm>
              <a:off x="1146214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6402B1AA-4513-44A9-8BE3-9B70E4C59EF3}"/>
                </a:ext>
              </a:extLst>
            </p:cNvPr>
            <p:cNvCxnSpPr>
              <a:cxnSpLocks/>
              <a:stCxn id="402" idx="4"/>
              <a:endCxn id="405" idx="0"/>
            </p:cNvCxnSpPr>
            <p:nvPr/>
          </p:nvCxnSpPr>
          <p:spPr>
            <a:xfrm>
              <a:off x="1338755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F3FA6C8-A5DD-4AFE-99B8-26E171200222}"/>
                </a:ext>
              </a:extLst>
            </p:cNvPr>
            <p:cNvCxnSpPr>
              <a:cxnSpLocks/>
              <a:stCxn id="408" idx="2"/>
              <a:endCxn id="407" idx="6"/>
            </p:cNvCxnSpPr>
            <p:nvPr/>
          </p:nvCxnSpPr>
          <p:spPr>
            <a:xfrm flipH="1">
              <a:off x="1811873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A8CB776B-8D40-413C-BB8E-9849A0D6C54B}"/>
                </a:ext>
              </a:extLst>
            </p:cNvPr>
            <p:cNvCxnSpPr>
              <a:cxnSpLocks/>
              <a:stCxn id="407" idx="2"/>
              <a:endCxn id="400" idx="6"/>
            </p:cNvCxnSpPr>
            <p:nvPr/>
          </p:nvCxnSpPr>
          <p:spPr>
            <a:xfrm flipH="1">
              <a:off x="1603498" y="5036582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7" name="Straight Arrow Connector 546">
              <a:extLst>
                <a:ext uri="{FF2B5EF4-FFF2-40B4-BE49-F238E27FC236}">
                  <a16:creationId xmlns:a16="http://schemas.microsoft.com/office/drawing/2014/main" id="{7F1D8EDA-F52A-451C-92C4-52EB5E3A0C51}"/>
                </a:ext>
              </a:extLst>
            </p:cNvPr>
            <p:cNvCxnSpPr>
              <a:cxnSpLocks/>
              <a:stCxn id="417" idx="6"/>
              <a:endCxn id="418" idx="2"/>
            </p:cNvCxnSpPr>
            <p:nvPr/>
          </p:nvCxnSpPr>
          <p:spPr>
            <a:xfrm>
              <a:off x="1380557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0" name="Straight Arrow Connector 549">
              <a:extLst>
                <a:ext uri="{FF2B5EF4-FFF2-40B4-BE49-F238E27FC236}">
                  <a16:creationId xmlns:a16="http://schemas.microsoft.com/office/drawing/2014/main" id="{9170BC7A-C5B1-4953-8A7B-6439957E59A5}"/>
                </a:ext>
              </a:extLst>
            </p:cNvPr>
            <p:cNvCxnSpPr>
              <a:cxnSpLocks/>
              <a:stCxn id="416" idx="6"/>
              <a:endCxn id="417" idx="2"/>
            </p:cNvCxnSpPr>
            <p:nvPr/>
          </p:nvCxnSpPr>
          <p:spPr>
            <a:xfrm>
              <a:off x="1151915" y="5709208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B598F368-B756-4FE0-8FA3-0DD1CD414BBF}"/>
                </a:ext>
              </a:extLst>
            </p:cNvPr>
            <p:cNvCxnSpPr>
              <a:cxnSpLocks/>
              <a:stCxn id="422" idx="4"/>
              <a:endCxn id="440" idx="0"/>
            </p:cNvCxnSpPr>
            <p:nvPr/>
          </p:nvCxnSpPr>
          <p:spPr>
            <a:xfrm flipH="1">
              <a:off x="1112674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D9F9EA1A-B904-4651-BB9C-A650295A6512}"/>
                </a:ext>
              </a:extLst>
            </p:cNvPr>
            <p:cNvCxnSpPr>
              <a:cxnSpLocks/>
              <a:stCxn id="440" idx="6"/>
              <a:endCxn id="441" idx="2"/>
            </p:cNvCxnSpPr>
            <p:nvPr/>
          </p:nvCxnSpPr>
          <p:spPr>
            <a:xfrm>
              <a:off x="1148775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FD7B1151-9BA5-4852-ADDA-8B8EBAF947AE}"/>
                </a:ext>
              </a:extLst>
            </p:cNvPr>
            <p:cNvCxnSpPr>
              <a:cxnSpLocks/>
              <a:stCxn id="441" idx="0"/>
              <a:endCxn id="423" idx="4"/>
            </p:cNvCxnSpPr>
            <p:nvPr/>
          </p:nvCxnSpPr>
          <p:spPr>
            <a:xfrm flipV="1">
              <a:off x="1341316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95D88DF1-5D64-4827-A9B5-47F8F6205FE3}"/>
                </a:ext>
              </a:extLst>
            </p:cNvPr>
            <p:cNvCxnSpPr>
              <a:cxnSpLocks/>
              <a:stCxn id="423" idx="6"/>
              <a:endCxn id="424" idx="2"/>
            </p:cNvCxnSpPr>
            <p:nvPr/>
          </p:nvCxnSpPr>
          <p:spPr>
            <a:xfrm>
              <a:off x="1380557" y="6151291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AC4E764B-E62B-447E-9C33-2CE368E02142}"/>
                </a:ext>
              </a:extLst>
            </p:cNvPr>
            <p:cNvCxnSpPr>
              <a:cxnSpLocks/>
              <a:stCxn id="424" idx="4"/>
              <a:endCxn id="442" idx="0"/>
            </p:cNvCxnSpPr>
            <p:nvPr/>
          </p:nvCxnSpPr>
          <p:spPr>
            <a:xfrm flipH="1">
              <a:off x="1569958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9E280E29-07EA-45FE-8F74-8F4FF0BDC6A4}"/>
                </a:ext>
              </a:extLst>
            </p:cNvPr>
            <p:cNvCxnSpPr>
              <a:cxnSpLocks/>
              <a:stCxn id="442" idx="6"/>
              <a:endCxn id="443" idx="2"/>
            </p:cNvCxnSpPr>
            <p:nvPr/>
          </p:nvCxnSpPr>
          <p:spPr>
            <a:xfrm>
              <a:off x="1606059" y="6370116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6BB8D8C3-69B6-4E06-B6C3-7865DFA55F53}"/>
                </a:ext>
              </a:extLst>
            </p:cNvPr>
            <p:cNvCxnSpPr>
              <a:cxnSpLocks/>
              <a:stCxn id="443" idx="6"/>
              <a:endCxn id="444" idx="2"/>
            </p:cNvCxnSpPr>
            <p:nvPr/>
          </p:nvCxnSpPr>
          <p:spPr>
            <a:xfrm>
              <a:off x="1814434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CBFF6E6-E2C3-438F-92FA-17A8AF666A2F}"/>
                </a:ext>
              </a:extLst>
            </p:cNvPr>
            <p:cNvCxnSpPr>
              <a:cxnSpLocks/>
              <a:stCxn id="444" idx="6"/>
              <a:endCxn id="445" idx="2"/>
            </p:cNvCxnSpPr>
            <p:nvPr/>
          </p:nvCxnSpPr>
          <p:spPr>
            <a:xfrm>
              <a:off x="2043076" y="637011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0FAA0B63-9A08-4374-9DD0-D4CF1F5E68F0}"/>
                </a:ext>
              </a:extLst>
            </p:cNvPr>
            <p:cNvCxnSpPr>
              <a:cxnSpLocks/>
              <a:stCxn id="445" idx="6"/>
              <a:endCxn id="446" idx="2"/>
            </p:cNvCxnSpPr>
            <p:nvPr/>
          </p:nvCxnSpPr>
          <p:spPr>
            <a:xfrm>
              <a:off x="2271718" y="637011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9B934589-09FD-4D16-8607-A939F8170590}"/>
                </a:ext>
              </a:extLst>
            </p:cNvPr>
            <p:cNvCxnSpPr>
              <a:cxnSpLocks/>
              <a:stCxn id="446" idx="0"/>
              <a:endCxn id="439" idx="4"/>
            </p:cNvCxnSpPr>
            <p:nvPr/>
          </p:nvCxnSpPr>
          <p:spPr>
            <a:xfrm flipV="1">
              <a:off x="2440825" y="6187392"/>
              <a:ext cx="3140" cy="146622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1BB2C6AA-928C-4741-A46B-9D56D14026D0}"/>
                </a:ext>
              </a:extLst>
            </p:cNvPr>
            <p:cNvCxnSpPr>
              <a:cxnSpLocks/>
              <a:stCxn id="439" idx="0"/>
              <a:endCxn id="438" idx="4"/>
            </p:cNvCxnSpPr>
            <p:nvPr/>
          </p:nvCxnSpPr>
          <p:spPr>
            <a:xfrm flipV="1">
              <a:off x="2443965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20CA7FC6-3D30-4920-9832-951D3C839E69}"/>
                </a:ext>
              </a:extLst>
            </p:cNvPr>
            <p:cNvCxnSpPr>
              <a:cxnSpLocks/>
              <a:stCxn id="438" idx="0"/>
              <a:endCxn id="437" idx="4"/>
            </p:cNvCxnSpPr>
            <p:nvPr/>
          </p:nvCxnSpPr>
          <p:spPr>
            <a:xfrm flipV="1">
              <a:off x="2443965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DC1465E8-23DB-4A51-A116-6F0D300DC789}"/>
                </a:ext>
              </a:extLst>
            </p:cNvPr>
            <p:cNvCxnSpPr>
              <a:cxnSpLocks/>
              <a:stCxn id="437" idx="0"/>
              <a:endCxn id="436" idx="4"/>
            </p:cNvCxnSpPr>
            <p:nvPr/>
          </p:nvCxnSpPr>
          <p:spPr>
            <a:xfrm flipH="1" flipV="1">
              <a:off x="2438264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1" name="Straight Arrow Connector 600">
              <a:extLst>
                <a:ext uri="{FF2B5EF4-FFF2-40B4-BE49-F238E27FC236}">
                  <a16:creationId xmlns:a16="http://schemas.microsoft.com/office/drawing/2014/main" id="{0C6BF676-31C9-4436-AE1A-DE6D3BD33726}"/>
                </a:ext>
              </a:extLst>
            </p:cNvPr>
            <p:cNvCxnSpPr>
              <a:cxnSpLocks/>
              <a:stCxn id="436" idx="2"/>
              <a:endCxn id="415" idx="6"/>
            </p:cNvCxnSpPr>
            <p:nvPr/>
          </p:nvCxnSpPr>
          <p:spPr>
            <a:xfrm flipH="1">
              <a:off x="2269157" y="5478666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4" name="Straight Arrow Connector 603">
              <a:extLst>
                <a:ext uri="{FF2B5EF4-FFF2-40B4-BE49-F238E27FC236}">
                  <a16:creationId xmlns:a16="http://schemas.microsoft.com/office/drawing/2014/main" id="{137B0913-4A58-42DE-83C8-E1215D39051B}"/>
                </a:ext>
              </a:extLst>
            </p:cNvPr>
            <p:cNvCxnSpPr>
              <a:cxnSpLocks/>
              <a:stCxn id="415" idx="2"/>
              <a:endCxn id="414" idx="6"/>
            </p:cNvCxnSpPr>
            <p:nvPr/>
          </p:nvCxnSpPr>
          <p:spPr>
            <a:xfrm flipH="1">
              <a:off x="2040515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67BE2D2E-B690-41C4-9939-28B2B6DA8F72}"/>
                </a:ext>
              </a:extLst>
            </p:cNvPr>
            <p:cNvCxnSpPr>
              <a:cxnSpLocks/>
              <a:stCxn id="414" idx="0"/>
              <a:endCxn id="411" idx="4"/>
            </p:cNvCxnSpPr>
            <p:nvPr/>
          </p:nvCxnSpPr>
          <p:spPr>
            <a:xfrm flipV="1">
              <a:off x="2004414" y="5293725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0" name="Straight Arrow Connector 609">
              <a:extLst>
                <a:ext uri="{FF2B5EF4-FFF2-40B4-BE49-F238E27FC236}">
                  <a16:creationId xmlns:a16="http://schemas.microsoft.com/office/drawing/2014/main" id="{19CDBCE0-9497-4074-8FCD-26F5FB14E125}"/>
                </a:ext>
              </a:extLst>
            </p:cNvPr>
            <p:cNvCxnSpPr>
              <a:cxnSpLocks/>
              <a:stCxn id="411" idx="6"/>
              <a:endCxn id="412" idx="2"/>
            </p:cNvCxnSpPr>
            <p:nvPr/>
          </p:nvCxnSpPr>
          <p:spPr>
            <a:xfrm>
              <a:off x="2040515" y="5257624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A1A8DF9F-F609-4F5B-AA87-3FC9F971A92D}"/>
                </a:ext>
              </a:extLst>
            </p:cNvPr>
            <p:cNvCxnSpPr>
              <a:cxnSpLocks/>
              <a:stCxn id="412" idx="6"/>
              <a:endCxn id="435" idx="2"/>
            </p:cNvCxnSpPr>
            <p:nvPr/>
          </p:nvCxnSpPr>
          <p:spPr>
            <a:xfrm>
              <a:off x="2269157" y="5257624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7CF2AE5E-4F99-4E67-9370-CA7C79E668CA}"/>
                </a:ext>
              </a:extLst>
            </p:cNvPr>
            <p:cNvCxnSpPr>
              <a:cxnSpLocks/>
              <a:stCxn id="435" idx="0"/>
              <a:endCxn id="434" idx="4"/>
            </p:cNvCxnSpPr>
            <p:nvPr/>
          </p:nvCxnSpPr>
          <p:spPr>
            <a:xfrm flipV="1">
              <a:off x="2438264" y="5072683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79EBE67-5352-4AF4-BFEB-2099EF96379E}"/>
                </a:ext>
              </a:extLst>
            </p:cNvPr>
            <p:cNvCxnSpPr>
              <a:cxnSpLocks/>
              <a:stCxn id="434" idx="2"/>
              <a:endCxn id="409" idx="6"/>
            </p:cNvCxnSpPr>
            <p:nvPr/>
          </p:nvCxnSpPr>
          <p:spPr>
            <a:xfrm flipH="1">
              <a:off x="2269157" y="5036582"/>
              <a:ext cx="133005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7" name="Straight Arrow Connector 626">
              <a:extLst>
                <a:ext uri="{FF2B5EF4-FFF2-40B4-BE49-F238E27FC236}">
                  <a16:creationId xmlns:a16="http://schemas.microsoft.com/office/drawing/2014/main" id="{4F22E9A3-81B0-465A-976F-E0B944F92073}"/>
                </a:ext>
              </a:extLst>
            </p:cNvPr>
            <p:cNvCxnSpPr>
              <a:cxnSpLocks/>
              <a:stCxn id="409" idx="2"/>
              <a:endCxn id="408" idx="6"/>
            </p:cNvCxnSpPr>
            <p:nvPr/>
          </p:nvCxnSpPr>
          <p:spPr>
            <a:xfrm flipH="1">
              <a:off x="2040515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424D3CFD-3BED-47B5-86BA-52F60EC8D3CD}"/>
                </a:ext>
              </a:extLst>
            </p:cNvPr>
            <p:cNvCxnSpPr>
              <a:cxnSpLocks/>
              <a:stCxn id="405" idx="2"/>
              <a:endCxn id="404" idx="6"/>
            </p:cNvCxnSpPr>
            <p:nvPr/>
          </p:nvCxnSpPr>
          <p:spPr>
            <a:xfrm flipH="1">
              <a:off x="1146214" y="5478666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3DD4A335-B8E0-4199-A218-D5D6326DA5FD}"/>
                </a:ext>
              </a:extLst>
            </p:cNvPr>
            <p:cNvCxnSpPr>
              <a:cxnSpLocks/>
              <a:stCxn id="404" idx="4"/>
              <a:endCxn id="416" idx="0"/>
            </p:cNvCxnSpPr>
            <p:nvPr/>
          </p:nvCxnSpPr>
          <p:spPr>
            <a:xfrm>
              <a:off x="1110113" y="5514767"/>
              <a:ext cx="5701" cy="1583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Straight Arrow Connector 661">
              <a:extLst>
                <a:ext uri="{FF2B5EF4-FFF2-40B4-BE49-F238E27FC236}">
                  <a16:creationId xmlns:a16="http://schemas.microsoft.com/office/drawing/2014/main" id="{03249A51-0B7A-48AD-8F28-6ADB995183B6}"/>
                </a:ext>
              </a:extLst>
            </p:cNvPr>
            <p:cNvCxnSpPr>
              <a:cxnSpLocks/>
              <a:stCxn id="418" idx="6"/>
              <a:endCxn id="425" idx="2"/>
            </p:cNvCxnSpPr>
            <p:nvPr/>
          </p:nvCxnSpPr>
          <p:spPr>
            <a:xfrm>
              <a:off x="1609199" y="5709208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5" name="Straight Arrow Connector 664">
              <a:extLst>
                <a:ext uri="{FF2B5EF4-FFF2-40B4-BE49-F238E27FC236}">
                  <a16:creationId xmlns:a16="http://schemas.microsoft.com/office/drawing/2014/main" id="{673AD1A6-F484-41E9-98C8-B53C232FF473}"/>
                </a:ext>
              </a:extLst>
            </p:cNvPr>
            <p:cNvCxnSpPr>
              <a:cxnSpLocks/>
              <a:stCxn id="425" idx="4"/>
              <a:endCxn id="428" idx="0"/>
            </p:cNvCxnSpPr>
            <p:nvPr/>
          </p:nvCxnSpPr>
          <p:spPr>
            <a:xfrm>
              <a:off x="1781473" y="5745309"/>
              <a:ext cx="0" cy="148839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8" name="Straight Arrow Connector 667">
              <a:extLst>
                <a:ext uri="{FF2B5EF4-FFF2-40B4-BE49-F238E27FC236}">
                  <a16:creationId xmlns:a16="http://schemas.microsoft.com/office/drawing/2014/main" id="{EBA98A93-FB59-46AE-8688-412344D04AAB}"/>
                </a:ext>
              </a:extLst>
            </p:cNvPr>
            <p:cNvCxnSpPr>
              <a:cxnSpLocks/>
              <a:stCxn id="428" idx="2"/>
              <a:endCxn id="421" idx="6"/>
            </p:cNvCxnSpPr>
            <p:nvPr/>
          </p:nvCxnSpPr>
          <p:spPr>
            <a:xfrm flipH="1">
              <a:off x="1609199" y="5930250"/>
              <a:ext cx="136172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1" name="Straight Arrow Connector 670">
              <a:extLst>
                <a:ext uri="{FF2B5EF4-FFF2-40B4-BE49-F238E27FC236}">
                  <a16:creationId xmlns:a16="http://schemas.microsoft.com/office/drawing/2014/main" id="{F16CECF3-7885-4D15-9CE7-ACE5DBC73084}"/>
                </a:ext>
              </a:extLst>
            </p:cNvPr>
            <p:cNvCxnSpPr>
              <a:cxnSpLocks/>
              <a:stCxn id="421" idx="2"/>
              <a:endCxn id="420" idx="6"/>
            </p:cNvCxnSpPr>
            <p:nvPr/>
          </p:nvCxnSpPr>
          <p:spPr>
            <a:xfrm flipH="1">
              <a:off x="1380557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8871746B-A1A6-4D0B-809A-808BAE5CAA2E}"/>
                </a:ext>
              </a:extLst>
            </p:cNvPr>
            <p:cNvCxnSpPr>
              <a:cxnSpLocks/>
              <a:stCxn id="420" idx="2"/>
              <a:endCxn id="419" idx="6"/>
            </p:cNvCxnSpPr>
            <p:nvPr/>
          </p:nvCxnSpPr>
          <p:spPr>
            <a:xfrm flipH="1">
              <a:off x="1151915" y="5930250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38087593-EA81-4308-B1E6-E1E3E3D082B5}"/>
                </a:ext>
              </a:extLst>
            </p:cNvPr>
            <p:cNvCxnSpPr>
              <a:cxnSpLocks/>
              <a:stCxn id="419" idx="4"/>
              <a:endCxn id="422" idx="0"/>
            </p:cNvCxnSpPr>
            <p:nvPr/>
          </p:nvCxnSpPr>
          <p:spPr>
            <a:xfrm>
              <a:off x="1115814" y="5966351"/>
              <a:ext cx="0" cy="148838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D55CD533-76DD-4A59-BF72-AF615361B533}"/>
                </a:ext>
              </a:extLst>
            </p:cNvPr>
            <p:cNvCxnSpPr>
              <a:cxnSpLocks/>
              <a:stCxn id="400" idx="2"/>
              <a:endCxn id="399" idx="6"/>
            </p:cNvCxnSpPr>
            <p:nvPr/>
          </p:nvCxnSpPr>
          <p:spPr>
            <a:xfrm flipH="1">
              <a:off x="1374856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DF7B5F87-D3A8-4BDE-BD89-B8A26A8E358D}"/>
                </a:ext>
              </a:extLst>
            </p:cNvPr>
            <p:cNvCxnSpPr>
              <a:cxnSpLocks/>
              <a:stCxn id="399" idx="2"/>
              <a:endCxn id="398" idx="6"/>
            </p:cNvCxnSpPr>
            <p:nvPr/>
          </p:nvCxnSpPr>
          <p:spPr>
            <a:xfrm flipH="1">
              <a:off x="1146214" y="5036582"/>
              <a:ext cx="156439" cy="0"/>
            </a:xfrm>
            <a:prstGeom prst="straightConnector1">
              <a:avLst/>
            </a:prstGeom>
            <a:ln w="3175">
              <a:tailEnd type="stealt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93" name="TextBox 692">
            <a:extLst>
              <a:ext uri="{FF2B5EF4-FFF2-40B4-BE49-F238E27FC236}">
                <a16:creationId xmlns:a16="http://schemas.microsoft.com/office/drawing/2014/main" id="{A9B8B0E9-27E1-40FF-BCEB-EE7DF9E2939F}"/>
              </a:ext>
            </a:extLst>
          </p:cNvPr>
          <p:cNvSpPr txBox="1"/>
          <p:nvPr/>
        </p:nvSpPr>
        <p:spPr>
          <a:xfrm>
            <a:off x="264160" y="1549668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plane phase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B2BEEAD3-A556-41EF-99A3-23E3B0DDBAE8}"/>
              </a:ext>
            </a:extLst>
          </p:cNvPr>
          <p:cNvSpPr txBox="1"/>
          <p:nvPr/>
        </p:nvSpPr>
        <p:spPr>
          <a:xfrm>
            <a:off x="271064" y="3436134"/>
            <a:ext cx="216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E8AAA430-B53E-4D21-A6EE-D6A113B81CB1}"/>
              </a:ext>
            </a:extLst>
          </p:cNvPr>
          <p:cNvSpPr txBox="1"/>
          <p:nvPr/>
        </p:nvSpPr>
        <p:spPr>
          <a:xfrm>
            <a:off x="3083128" y="496555"/>
            <a:ext cx="5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moving dot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13C1E63B-2E28-4510-B052-9796CD00D3E1}"/>
              </a:ext>
            </a:extLst>
          </p:cNvPr>
          <p:cNvSpPr txBox="1"/>
          <p:nvPr/>
        </p:nvSpPr>
        <p:spPr>
          <a:xfrm>
            <a:off x="262869" y="5396297"/>
            <a:ext cx="216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Imaginary gauge field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16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252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Non-Hermitian gauge field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Non-Hermitian gauge field</dc:title>
  <dc:creator>Mingsen Pan</dc:creator>
  <cp:lastModifiedBy>Mingsen Pan</cp:lastModifiedBy>
  <cp:revision>113</cp:revision>
  <dcterms:created xsi:type="dcterms:W3CDTF">2020-06-14T02:41:34Z</dcterms:created>
  <dcterms:modified xsi:type="dcterms:W3CDTF">2020-06-15T14:28:14Z</dcterms:modified>
</cp:coreProperties>
</file>