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308-CB9C-4D59-BB63-DACC103B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99200-D6D0-46D1-82B2-11C1F389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3AF2-80A7-4DF3-89F4-4446332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C18-8DA0-42EF-B484-D103AE5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3ED-13D2-48AB-9E90-B6B2D5E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19B-9142-4154-8980-A269D7A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5C27-8157-4136-B63C-C307D83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F339-8A48-4534-B90A-12061D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59D6-DE08-4D3C-8BFE-7149DE4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DE1-9958-4090-8E84-1420AAEC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10D-0C76-48F0-A99C-1D58B567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DD74-5C37-496C-9F65-39B2BA4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68D-0E39-479B-B0C8-E0BCBF7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061-AFF1-4010-BBEC-FA8D7B4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5FF-9685-4904-9733-8855504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50-A950-4232-9D74-5319F65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DA5-DB24-4BC4-AE77-3B0A2625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574-ED9F-4F09-83D3-A93E9A7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800B-63BF-4B13-88ED-B7CF7A30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F63-5121-47EE-94DC-BC7B02B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87F-AFF4-4B4A-8A18-B029CEF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C216-BD93-4133-A9E4-4358106B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AFC-2739-43A2-AA1B-BAFFAEC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2DAB-FDF0-4240-8FA6-FA73488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CDF0-948B-4EA7-93F2-E3E37250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120-3D70-443B-B176-B7FFACF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F4F-3D3D-447D-B54D-AA930D2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1B2-A87A-4793-89A9-D41C6B08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214-85E3-4181-918E-578CD50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80CB-D04E-49CD-991E-BCFE86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24E9-D8F0-43A0-BFB6-9CC1B99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D60-5A75-4898-8960-8428C7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423-78C4-4DD1-9DBD-A1A7AB0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09B6-82DE-4148-9D73-66E8BEFB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664E-5573-479A-AF88-7429FEAD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36C9-28D2-40DF-9F96-47565031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8B77-ADF1-45F9-B236-3B9979EB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95196-E84C-4162-B07D-B69C022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CB18-1897-4075-B55A-9952FC7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126-762B-4693-8519-1287876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9012-9C4B-42C6-942A-71C3A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C1BD-31AA-4CB8-8F0B-DC5D10B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5098-A386-4DD4-A522-13A5A2B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C009-267D-42FB-935A-84C86494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943C2-304F-4A20-BFDD-FDD6EE4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7898-C62F-4CA9-88A5-629C00C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818-159E-44A2-B4AE-893782C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81DF-2D2D-4744-9F7A-E9FF0F1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B569-AEB2-493C-A536-2972D739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A36D-1CC2-410A-9793-1531F42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A71-BF2E-41FD-8869-ADF2153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348B-555A-42F2-A769-F4927E1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F65-54AB-4ED9-829D-8993FFB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7A5E-B834-4BA6-945D-20ABA73D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5077-5C28-4E7A-94AA-DFBAED0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2851-D9C8-4EB0-A02A-8736CF6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57F1-B4B2-43E2-9DE9-9DCAF52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A47-D54D-4F2B-A060-9324DA0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AC12-1E4E-4520-8D28-1F7B6F7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2A8E-6F97-45ED-8A3F-546EB58C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808D-57E1-4CEF-8408-24F17C7A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9E7C-ED49-4678-9DCD-2AD1F71F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E9F-5FBA-4357-971C-D94EF944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975D8-40E5-445A-8E51-7883082D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8254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A8ADE-46B7-4924-8C68-D653BF6B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0058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41F15-7413-4B2B-852B-7B0CCB9B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30" y="1260058"/>
            <a:ext cx="2818650" cy="24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B646F-9E38-4803-861C-729E96F5C8C1}"/>
              </a:ext>
            </a:extLst>
          </p:cNvPr>
          <p:cNvSpPr txBox="1"/>
          <p:nvPr/>
        </p:nvSpPr>
        <p:spPr>
          <a:xfrm>
            <a:off x="4939860" y="359773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0142B-C801-463A-90EA-73D54B3C4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530" y="37825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A9E97-A76B-4CBC-BEE7-A616DCFDB860}"/>
              </a:ext>
            </a:extLst>
          </p:cNvPr>
          <p:cNvSpPr txBox="1"/>
          <p:nvPr/>
        </p:nvSpPr>
        <p:spPr>
          <a:xfrm>
            <a:off x="493986" y="2149392"/>
            <a:ext cx="290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Field Intensity and phase of the laser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C01C-5E53-4D84-9C1F-4685088D720A}"/>
              </a:ext>
            </a:extLst>
          </p:cNvPr>
          <p:cNvSpPr txBox="1"/>
          <p:nvPr/>
        </p:nvSpPr>
        <p:spPr>
          <a:xfrm>
            <a:off x="493985" y="4574392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pattern (left) and recovered pattern in the far field (Fourier Plane)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/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near field phase is retrieved using </a:t>
                </a:r>
                <a:r>
                  <a:rPr lang="en-US" dirty="0" err="1"/>
                  <a:t>Gerchberg</a:t>
                </a:r>
                <a:r>
                  <a:rPr lang="en-US" dirty="0"/>
                  <a:t>-Saxton Algorithm and quantized to four levels: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blipFill>
                <a:blip r:embed="rId6"/>
                <a:stretch>
                  <a:fillRect l="-1701" t="-3046" r="-132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FBC24C-8E00-4AB9-AA18-7130F2FDF657}"/>
              </a:ext>
            </a:extLst>
          </p:cNvPr>
          <p:cNvSpPr/>
          <p:nvPr/>
        </p:nvSpPr>
        <p:spPr>
          <a:xfrm>
            <a:off x="3153103" y="1103586"/>
            <a:ext cx="2564525" cy="518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0490-819D-4C7A-97D1-81D3130D8CF7}"/>
              </a:ext>
            </a:extLst>
          </p:cNvPr>
          <p:cNvSpPr txBox="1"/>
          <p:nvPr/>
        </p:nvSpPr>
        <p:spPr>
          <a:xfrm>
            <a:off x="3027915" y="6230480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constant intensity maps for G-S iteration</a:t>
            </a:r>
          </a:p>
        </p:txBody>
      </p:sp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11</cp:revision>
  <dcterms:created xsi:type="dcterms:W3CDTF">2020-04-28T14:34:31Z</dcterms:created>
  <dcterms:modified xsi:type="dcterms:W3CDTF">2020-04-28T14:44:34Z</dcterms:modified>
</cp:coreProperties>
</file>