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70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5ACE-BF9C-405F-9801-7A1E858D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58A5-0110-400B-AF8E-E491EC73D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308E-537F-47D4-9EED-5F0ECE53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6869-36F6-4316-8893-ABB67EC3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5C55-A938-4402-8B94-AFF0C795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B71-071C-419D-8F9B-A73399F9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9C5E-65B3-4768-8299-A5A5F301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1EF5-F14B-488A-8A5D-0C426034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228F-F8A6-494B-BE67-5EEA4C88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EC4A-F98B-4A26-9A4B-3250E11E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DFE1B-8B8A-49AE-804F-E3A910622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77EE2-F6D8-4473-823A-C63048A8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B84F-A8D4-410F-9509-F03A43AD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0663-68A9-48B6-98C7-C19389E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9645-6A55-4513-87E4-06459DA0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01E0-628E-4B1B-8A28-794B3879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D982-7898-4984-8699-32687D82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6CC7-3D41-4A1A-82D0-F9ADD6B9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04A1-1014-4727-A543-0171A9BB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5194-DE40-4F55-B38C-834BBCF5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DE7-25FB-4595-B537-DE2AF1CE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0A0A-9CD1-4321-8A65-31E72386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C61C-16A1-4186-8B67-451B815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365E-F3FD-41F9-85B3-540C249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E296-7E3F-405E-8066-BE970163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02F3-7D67-4720-B67D-EE6469E5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1E28-5518-4558-A0B4-2FA42544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1712-9A9F-4D24-941A-E9624805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809DE-72C1-433A-94A3-E0BF2E7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0ECE7-01D4-4F13-A7E7-1557CBF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294B-B1BB-4B83-B1F0-9123BE77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EAC4-4945-4DDE-8275-7FD0E0C0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95C08-6680-4EC3-BB61-C957C998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9AEEA-CA11-4BDC-93F0-E32E5615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4DA05-AF55-41A4-91B0-D78B77E00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29470-CC08-4758-B99B-C827687E7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5F185-7C05-4752-9766-F3F550A0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5D093-ACAB-4C79-A1EB-4242363F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EF2E4-A76D-44B4-B84E-A91968B1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F149-A549-43B8-9EFD-8DF67477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B89E3-D93E-42A7-B564-C0EF5F8F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D63C-3903-4A04-BBE8-F3D9FAA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CC62-FF98-4524-89B7-13768E3E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E93A-5CCF-4050-BE89-EA8C471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BF105-493F-4D26-8D84-EA803081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1E14-27E2-478C-BE44-6D507F9C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E134-7E99-4F81-97DA-D1F78519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01C-6CBD-4B56-ACD2-37E8D430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86CD7-8C18-4CBA-9DDB-63D15F88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70F3-37D0-4A15-B0B0-3C23AC0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A4209-E62C-4AD6-B80B-BD13D293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91D9-14EA-4402-B7DA-9DB2DA3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2E15-10BB-4792-9CB1-37A02F73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6C6BB-A8D6-46B4-92DB-27B8BD6F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1878-89D7-462B-AAEA-271D4D6D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4026-ED1B-4719-B9AD-D0FF19FE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6AF2-B622-4E45-871B-4CA48235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86BB-6D2F-4F73-AD4A-FBF12DD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9B9D-ADC1-4077-B36E-20841DC4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01EF-A22B-4B58-8599-A4E0655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1177-4548-47AD-9EFE-182459CCB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6E03-BDC8-4691-A754-D0C90F1E48F0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0AB1-E358-4040-B5D4-1814AC5B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F234-2FCD-49DB-BAB7-7C70F038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E1A0-9598-433C-B9C6-87CA5276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8242-3B50-4C76-BD7E-B4B376B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4" y="4100873"/>
            <a:ext cx="2423752" cy="208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EE978-02A0-4EBC-9683-87370D2A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63" y="4100873"/>
            <a:ext cx="2423752" cy="208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FEDF-87F1-4F80-A7B5-8D0365D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20" y="4099997"/>
            <a:ext cx="2423752" cy="208525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3333248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3761511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730FDF-A034-4CA8-90D7-67ADD3963807}"/>
              </a:ext>
            </a:extLst>
          </p:cNvPr>
          <p:cNvGrpSpPr/>
          <p:nvPr/>
        </p:nvGrpSpPr>
        <p:grpSpPr>
          <a:xfrm>
            <a:off x="432555" y="671873"/>
            <a:ext cx="7400432" cy="2590789"/>
            <a:chOff x="432555" y="671873"/>
            <a:chExt cx="7400432" cy="25907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6F4A38-A13F-4510-9871-D8FB8E43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9235" y="849366"/>
              <a:ext cx="2423752" cy="20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7CD33F-B008-4E51-8E86-F4D5BA3F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" y="849366"/>
              <a:ext cx="2423752" cy="20852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293165-72AB-429F-B105-D6459E8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307" y="849366"/>
              <a:ext cx="2423752" cy="20852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23B0F-CCA2-4F45-9157-8AB12C29E576}"/>
                </a:ext>
              </a:extLst>
            </p:cNvPr>
            <p:cNvSpPr/>
            <p:nvPr/>
          </p:nvSpPr>
          <p:spPr>
            <a:xfrm>
              <a:off x="432555" y="671873"/>
              <a:ext cx="7400432" cy="236123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FCDD3B-E42C-4CB6-832D-F4CA437F4C76}"/>
                </a:ext>
              </a:extLst>
            </p:cNvPr>
            <p:cNvSpPr txBox="1"/>
            <p:nvPr/>
          </p:nvSpPr>
          <p:spPr>
            <a:xfrm>
              <a:off x="655505" y="2893330"/>
              <a:ext cx="1266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836597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Phase </a:t>
            </a:r>
            <a:r>
              <a:rPr lang="en-US" dirty="0" err="1"/>
              <a:t>Retrival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0339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4727620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618643" y="6203490"/>
            <a:ext cx="3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5675-C7B4-443D-9821-73BE2C7AF3E5}"/>
              </a:ext>
            </a:extLst>
          </p:cNvPr>
          <p:cNvGrpSpPr/>
          <p:nvPr/>
        </p:nvGrpSpPr>
        <p:grpSpPr>
          <a:xfrm>
            <a:off x="8507611" y="392783"/>
            <a:ext cx="3030671" cy="2607411"/>
            <a:chOff x="8507611" y="392783"/>
            <a:chExt cx="3030671" cy="26074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08B563-D378-4757-9753-DEC5A4C9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611" y="392783"/>
              <a:ext cx="3030671" cy="260741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06B91-443A-418F-8B2E-45B345842901}"/>
                </a:ext>
              </a:extLst>
            </p:cNvPr>
            <p:cNvSpPr/>
            <p:nvPr/>
          </p:nvSpPr>
          <p:spPr>
            <a:xfrm>
              <a:off x="9306046" y="949124"/>
              <a:ext cx="1551007" cy="1388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3A0DA2-4F9B-4BA9-BA27-A659CF250AE4}"/>
                </a:ext>
              </a:extLst>
            </p:cNvPr>
            <p:cNvSpPr/>
            <p:nvPr/>
          </p:nvSpPr>
          <p:spPr>
            <a:xfrm>
              <a:off x="9458447" y="1101524"/>
              <a:ext cx="1236562" cy="1107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F0FDB-1E3C-4D9A-82DA-92F423D0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367" y="4099997"/>
            <a:ext cx="2423753" cy="2085254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EFA11D-21D3-472B-9DDB-763B31DCF00F}"/>
              </a:ext>
            </a:extLst>
          </p:cNvPr>
          <p:cNvSpPr/>
          <p:nvPr/>
        </p:nvSpPr>
        <p:spPr>
          <a:xfrm>
            <a:off x="7882584" y="3507356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4BAA-A882-4B4D-AEFB-EE571BAA9CE7}"/>
              </a:ext>
            </a:extLst>
          </p:cNvPr>
          <p:cNvSpPr txBox="1"/>
          <p:nvPr/>
        </p:nvSpPr>
        <p:spPr>
          <a:xfrm>
            <a:off x="8011848" y="3111048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8D0BF1A4-501A-4FD3-A2B7-18F91BB4A325}"/>
              </a:ext>
            </a:extLst>
          </p:cNvPr>
          <p:cNvSpPr/>
          <p:nvPr/>
        </p:nvSpPr>
        <p:spPr>
          <a:xfrm>
            <a:off x="3813759" y="3209192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37A76-F06B-4B13-A841-A69DF9D0F716}"/>
              </a:ext>
            </a:extLst>
          </p:cNvPr>
          <p:cNvSpPr txBox="1"/>
          <p:nvPr/>
        </p:nvSpPr>
        <p:spPr>
          <a:xfrm>
            <a:off x="3961516" y="3602001"/>
            <a:ext cx="86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100</a:t>
            </a:r>
            <a:r>
              <a:rPr lang="en-US" i="1" dirty="0"/>
              <a:t>µm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2ECB49-F1E8-4B68-994E-6AC031FE0A88}"/>
              </a:ext>
            </a:extLst>
          </p:cNvPr>
          <p:cNvSpPr/>
          <p:nvPr/>
        </p:nvSpPr>
        <p:spPr>
          <a:xfrm>
            <a:off x="7799661" y="3215891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4531C-1C29-45C9-92DB-EAB27F16F7AE}"/>
              </a:ext>
            </a:extLst>
          </p:cNvPr>
          <p:cNvSpPr txBox="1"/>
          <p:nvPr/>
        </p:nvSpPr>
        <p:spPr>
          <a:xfrm>
            <a:off x="7955872" y="3608828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83D8E-5FA3-433A-AC3F-6175845D4BD9}"/>
              </a:ext>
            </a:extLst>
          </p:cNvPr>
          <p:cNvSpPr txBox="1"/>
          <p:nvPr/>
        </p:nvSpPr>
        <p:spPr>
          <a:xfrm>
            <a:off x="1312082" y="5622896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9082-D160-402B-A631-42A0B3822374}"/>
              </a:ext>
            </a:extLst>
          </p:cNvPr>
          <p:cNvSpPr txBox="1"/>
          <p:nvPr/>
        </p:nvSpPr>
        <p:spPr>
          <a:xfrm>
            <a:off x="5765570" y="6219426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F6533-7DCC-4D89-B0F7-6D23A2B8E36F}"/>
              </a:ext>
            </a:extLst>
          </p:cNvPr>
          <p:cNvSpPr txBox="1"/>
          <p:nvPr/>
        </p:nvSpPr>
        <p:spPr>
          <a:xfrm>
            <a:off x="9107931" y="562289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4B43-E346-41B1-8168-0ACD33681D3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Ring resonators implementation (15 by 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ACEA0-6311-4406-8C3F-85CC6B8D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9" y="2396328"/>
            <a:ext cx="2818650" cy="242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FD456-DFDB-480A-8EA9-2B729949422C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20µm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BE08F-B14E-4BBD-A40A-658F1AAA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31" y="2322257"/>
            <a:ext cx="2818650" cy="242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C96C86-51BD-47C8-8458-E6BB3C46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3655506"/>
            <a:ext cx="2818650" cy="242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79E636-141A-4D20-A280-BB3E072E8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28" y="1109757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037A76-F06B-4B13-A841-A69DF9D0F716}"/>
              </a:ext>
            </a:extLst>
          </p:cNvPr>
          <p:cNvSpPr txBox="1"/>
          <p:nvPr/>
        </p:nvSpPr>
        <p:spPr>
          <a:xfrm>
            <a:off x="3969970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4531C-1C29-45C9-92DB-EAB27F16F7AE}"/>
              </a:ext>
            </a:extLst>
          </p:cNvPr>
          <p:cNvSpPr txBox="1"/>
          <p:nvPr/>
        </p:nvSpPr>
        <p:spPr>
          <a:xfrm>
            <a:off x="7978532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83D8E-5FA3-433A-AC3F-6175845D4BD9}"/>
              </a:ext>
            </a:extLst>
          </p:cNvPr>
          <p:cNvSpPr txBox="1"/>
          <p:nvPr/>
        </p:nvSpPr>
        <p:spPr>
          <a:xfrm>
            <a:off x="1211414" y="4801215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9082-D160-402B-A631-42A0B3822374}"/>
              </a:ext>
            </a:extLst>
          </p:cNvPr>
          <p:cNvSpPr txBox="1"/>
          <p:nvPr/>
        </p:nvSpPr>
        <p:spPr>
          <a:xfrm>
            <a:off x="5638643" y="4801214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F6533-7DCC-4D89-B0F7-6D23A2B8E36F}"/>
              </a:ext>
            </a:extLst>
          </p:cNvPr>
          <p:cNvSpPr txBox="1"/>
          <p:nvPr/>
        </p:nvSpPr>
        <p:spPr>
          <a:xfrm>
            <a:off x="8976589" y="466498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4B43-E346-41B1-8168-0ACD33681D3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Gerchberg</a:t>
            </a:r>
            <a:r>
              <a:rPr lang="en-US" sz="2000" b="1" dirty="0"/>
              <a:t>-Saxton Phase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D456-DFDB-480A-8EA9-2B729949422C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20µm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1AC7D0-B615-49AB-8213-F3E5442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985" y="2322257"/>
            <a:ext cx="2818650" cy="233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F541E-4F67-45AB-A99A-B9D6441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33" y="2396328"/>
            <a:ext cx="2709483" cy="2322414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22954116-0606-4E2B-8570-008378EB4817}"/>
              </a:ext>
            </a:extLst>
          </p:cNvPr>
          <p:cNvSpPr/>
          <p:nvPr/>
        </p:nvSpPr>
        <p:spPr>
          <a:xfrm>
            <a:off x="4106036" y="2747291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FF44512D-C64C-4605-BC83-DF5247B418F5}"/>
              </a:ext>
            </a:extLst>
          </p:cNvPr>
          <p:cNvSpPr/>
          <p:nvPr/>
        </p:nvSpPr>
        <p:spPr>
          <a:xfrm flipH="1">
            <a:off x="8109909" y="2740592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D398D-F7CA-4123-A3D2-A235D387240E}"/>
              </a:ext>
            </a:extLst>
          </p:cNvPr>
          <p:cNvSpPr txBox="1"/>
          <p:nvPr/>
        </p:nvSpPr>
        <p:spPr>
          <a:xfrm>
            <a:off x="3338388" y="5550386"/>
            <a:ext cx="686262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 algorithm is hard to converge with the Green function.</a:t>
            </a:r>
          </a:p>
          <a:p>
            <a:r>
              <a:rPr lang="en-US" dirty="0"/>
              <a:t>GS is used for phase retrieval and imaginary gauge field implementation.</a:t>
            </a:r>
          </a:p>
          <a:p>
            <a:r>
              <a:rPr lang="en-US" dirty="0"/>
              <a:t>If we can implement the hologram with a large site spacing, then the GS is not necessary.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2D3F7-3D56-4217-A3C6-00B75C719F5C}"/>
              </a:ext>
            </a:extLst>
          </p:cNvPr>
          <p:cNvSpPr txBox="1"/>
          <p:nvPr/>
        </p:nvSpPr>
        <p:spPr>
          <a:xfrm>
            <a:off x="5030299" y="1952925"/>
            <a:ext cx="26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 loop: 1000 iterations.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434751-E5EC-4D35-9F31-16F3B233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49" y="2254972"/>
            <a:ext cx="2881850" cy="24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E4F78A-C779-4405-86A4-FB989592AA09}"/>
              </a:ext>
            </a:extLst>
          </p:cNvPr>
          <p:cNvSpPr/>
          <p:nvPr/>
        </p:nvSpPr>
        <p:spPr>
          <a:xfrm>
            <a:off x="3800213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BA14B1-5703-486E-8262-227312E8F1B5}"/>
              </a:ext>
            </a:extLst>
          </p:cNvPr>
          <p:cNvSpPr/>
          <p:nvPr/>
        </p:nvSpPr>
        <p:spPr>
          <a:xfrm>
            <a:off x="430495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C96030-A282-4D2B-8A12-7340548537E1}"/>
              </a:ext>
            </a:extLst>
          </p:cNvPr>
          <p:cNvSpPr/>
          <p:nvPr/>
        </p:nvSpPr>
        <p:spPr>
          <a:xfrm>
            <a:off x="4809689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AAD872-753D-4A1F-91E4-CB4092108DEC}"/>
              </a:ext>
            </a:extLst>
          </p:cNvPr>
          <p:cNvSpPr/>
          <p:nvPr/>
        </p:nvSpPr>
        <p:spPr>
          <a:xfrm>
            <a:off x="380021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60B15-B669-4C3D-9E91-955C31D9C0A2}"/>
              </a:ext>
            </a:extLst>
          </p:cNvPr>
          <p:cNvSpPr/>
          <p:nvPr/>
        </p:nvSpPr>
        <p:spPr>
          <a:xfrm>
            <a:off x="430495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016EC1-0433-4942-BA2B-C6F2003E7CEB}"/>
              </a:ext>
            </a:extLst>
          </p:cNvPr>
          <p:cNvSpPr/>
          <p:nvPr/>
        </p:nvSpPr>
        <p:spPr>
          <a:xfrm>
            <a:off x="4809689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EB61A1-0F28-4B05-BAF9-4998472D53E2}"/>
              </a:ext>
            </a:extLst>
          </p:cNvPr>
          <p:cNvSpPr/>
          <p:nvPr/>
        </p:nvSpPr>
        <p:spPr>
          <a:xfrm>
            <a:off x="380021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CC72E5-915F-4A77-96B9-27B33002C890}"/>
              </a:ext>
            </a:extLst>
          </p:cNvPr>
          <p:cNvSpPr/>
          <p:nvPr/>
        </p:nvSpPr>
        <p:spPr>
          <a:xfrm>
            <a:off x="430495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08A522-4F24-49CA-865F-9DE121F2066F}"/>
              </a:ext>
            </a:extLst>
          </p:cNvPr>
          <p:cNvSpPr/>
          <p:nvPr/>
        </p:nvSpPr>
        <p:spPr>
          <a:xfrm>
            <a:off x="4809689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BCFF45-D69B-4BBD-928F-3D809E743B7C}"/>
              </a:ext>
            </a:extLst>
          </p:cNvPr>
          <p:cNvSpPr/>
          <p:nvPr/>
        </p:nvSpPr>
        <p:spPr>
          <a:xfrm>
            <a:off x="5269685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3EF895-AEF9-4D87-AABA-8E6D8C708BF3}"/>
              </a:ext>
            </a:extLst>
          </p:cNvPr>
          <p:cNvSpPr/>
          <p:nvPr/>
        </p:nvSpPr>
        <p:spPr>
          <a:xfrm>
            <a:off x="5774423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48629D-2887-4A13-AE6A-6F9314A67F2F}"/>
              </a:ext>
            </a:extLst>
          </p:cNvPr>
          <p:cNvSpPr/>
          <p:nvPr/>
        </p:nvSpPr>
        <p:spPr>
          <a:xfrm>
            <a:off x="627916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BD6561-293C-472D-AAA1-980F347D73D7}"/>
              </a:ext>
            </a:extLst>
          </p:cNvPr>
          <p:cNvSpPr/>
          <p:nvPr/>
        </p:nvSpPr>
        <p:spPr>
          <a:xfrm>
            <a:off x="5269685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F96B7A-A1A5-4F61-9006-95990B4CBA51}"/>
              </a:ext>
            </a:extLst>
          </p:cNvPr>
          <p:cNvSpPr/>
          <p:nvPr/>
        </p:nvSpPr>
        <p:spPr>
          <a:xfrm>
            <a:off x="577442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1BAD61-261C-48B4-8445-64ED25C0369A}"/>
              </a:ext>
            </a:extLst>
          </p:cNvPr>
          <p:cNvSpPr/>
          <p:nvPr/>
        </p:nvSpPr>
        <p:spPr>
          <a:xfrm>
            <a:off x="627916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315612-4A8E-48E6-8B14-7968FC763FD7}"/>
              </a:ext>
            </a:extLst>
          </p:cNvPr>
          <p:cNvSpPr/>
          <p:nvPr/>
        </p:nvSpPr>
        <p:spPr>
          <a:xfrm>
            <a:off x="5269685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B0E325-2D52-47BF-BD29-CCA5E33B0D03}"/>
              </a:ext>
            </a:extLst>
          </p:cNvPr>
          <p:cNvSpPr/>
          <p:nvPr/>
        </p:nvSpPr>
        <p:spPr>
          <a:xfrm>
            <a:off x="577442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2B1D2B-EC77-4B9F-BA77-BDAD73846A6C}"/>
              </a:ext>
            </a:extLst>
          </p:cNvPr>
          <p:cNvSpPr/>
          <p:nvPr/>
        </p:nvSpPr>
        <p:spPr>
          <a:xfrm>
            <a:off x="627916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F76743-2797-45D4-868C-26A169163522}"/>
              </a:ext>
            </a:extLst>
          </p:cNvPr>
          <p:cNvSpPr/>
          <p:nvPr/>
        </p:nvSpPr>
        <p:spPr>
          <a:xfrm>
            <a:off x="3812798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FD62E0-452A-4F30-92AA-FDA58E7C086D}"/>
              </a:ext>
            </a:extLst>
          </p:cNvPr>
          <p:cNvSpPr/>
          <p:nvPr/>
        </p:nvSpPr>
        <p:spPr>
          <a:xfrm>
            <a:off x="431753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CACE25-A734-4D7A-A81E-A5F7D031D6CE}"/>
              </a:ext>
            </a:extLst>
          </p:cNvPr>
          <p:cNvSpPr/>
          <p:nvPr/>
        </p:nvSpPr>
        <p:spPr>
          <a:xfrm>
            <a:off x="4822274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668CA1-FF92-4CE0-9B51-F3112E3901BA}"/>
              </a:ext>
            </a:extLst>
          </p:cNvPr>
          <p:cNvSpPr/>
          <p:nvPr/>
        </p:nvSpPr>
        <p:spPr>
          <a:xfrm>
            <a:off x="381279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3B5E79-C5FF-4198-B51F-A079B2ACDCF0}"/>
              </a:ext>
            </a:extLst>
          </p:cNvPr>
          <p:cNvSpPr/>
          <p:nvPr/>
        </p:nvSpPr>
        <p:spPr>
          <a:xfrm>
            <a:off x="431753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0098A9-326F-418E-A99C-B7E4E5E435B4}"/>
              </a:ext>
            </a:extLst>
          </p:cNvPr>
          <p:cNvSpPr/>
          <p:nvPr/>
        </p:nvSpPr>
        <p:spPr>
          <a:xfrm>
            <a:off x="4822274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BC8780-5D03-456E-9897-324DA7A23FE7}"/>
              </a:ext>
            </a:extLst>
          </p:cNvPr>
          <p:cNvSpPr/>
          <p:nvPr/>
        </p:nvSpPr>
        <p:spPr>
          <a:xfrm>
            <a:off x="381279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E554FA-4677-4BA5-92E0-A40592481CFC}"/>
              </a:ext>
            </a:extLst>
          </p:cNvPr>
          <p:cNvSpPr/>
          <p:nvPr/>
        </p:nvSpPr>
        <p:spPr>
          <a:xfrm>
            <a:off x="431753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C62F74-458D-4744-A255-B9D9FD1AB9C3}"/>
              </a:ext>
            </a:extLst>
          </p:cNvPr>
          <p:cNvSpPr/>
          <p:nvPr/>
        </p:nvSpPr>
        <p:spPr>
          <a:xfrm>
            <a:off x="4822274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A0B935-4D4E-494C-8BC3-69DD3C9B78B6}"/>
              </a:ext>
            </a:extLst>
          </p:cNvPr>
          <p:cNvSpPr/>
          <p:nvPr/>
        </p:nvSpPr>
        <p:spPr>
          <a:xfrm>
            <a:off x="5282270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3F76A8-63DC-4BD6-B25C-7830165EAB79}"/>
              </a:ext>
            </a:extLst>
          </p:cNvPr>
          <p:cNvSpPr/>
          <p:nvPr/>
        </p:nvSpPr>
        <p:spPr>
          <a:xfrm>
            <a:off x="5787008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CFB0EA-805B-47E1-815D-6F3A1ECDECDA}"/>
              </a:ext>
            </a:extLst>
          </p:cNvPr>
          <p:cNvSpPr/>
          <p:nvPr/>
        </p:nvSpPr>
        <p:spPr>
          <a:xfrm>
            <a:off x="629174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E3F0AB-8034-47EB-B1F2-FA28BD3D4FFF}"/>
              </a:ext>
            </a:extLst>
          </p:cNvPr>
          <p:cNvSpPr/>
          <p:nvPr/>
        </p:nvSpPr>
        <p:spPr>
          <a:xfrm>
            <a:off x="5282270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C72BC9-E45E-45F4-9E46-92FACC309DDB}"/>
              </a:ext>
            </a:extLst>
          </p:cNvPr>
          <p:cNvSpPr/>
          <p:nvPr/>
        </p:nvSpPr>
        <p:spPr>
          <a:xfrm>
            <a:off x="578700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BA8370-5CC1-41C3-B5C2-7051CF6F7C96}"/>
              </a:ext>
            </a:extLst>
          </p:cNvPr>
          <p:cNvSpPr/>
          <p:nvPr/>
        </p:nvSpPr>
        <p:spPr>
          <a:xfrm>
            <a:off x="629174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D22958-D5CA-415F-9171-1C271422BE60}"/>
              </a:ext>
            </a:extLst>
          </p:cNvPr>
          <p:cNvSpPr/>
          <p:nvPr/>
        </p:nvSpPr>
        <p:spPr>
          <a:xfrm>
            <a:off x="5282270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4B7A8A-F520-433C-92BE-37EB3A9CDC69}"/>
              </a:ext>
            </a:extLst>
          </p:cNvPr>
          <p:cNvSpPr/>
          <p:nvPr/>
        </p:nvSpPr>
        <p:spPr>
          <a:xfrm>
            <a:off x="578700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D47309-F029-417B-A00D-FA17FC229DCF}"/>
              </a:ext>
            </a:extLst>
          </p:cNvPr>
          <p:cNvSpPr/>
          <p:nvPr/>
        </p:nvSpPr>
        <p:spPr>
          <a:xfrm>
            <a:off x="629174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59BD3C-71AC-4272-9D55-DD3260F20401}"/>
              </a:ext>
            </a:extLst>
          </p:cNvPr>
          <p:cNvSpPr/>
          <p:nvPr/>
        </p:nvSpPr>
        <p:spPr>
          <a:xfrm>
            <a:off x="6732167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ABB4C5-468F-414E-888F-5016D45B7A0A}"/>
              </a:ext>
            </a:extLst>
          </p:cNvPr>
          <p:cNvSpPr/>
          <p:nvPr/>
        </p:nvSpPr>
        <p:spPr>
          <a:xfrm>
            <a:off x="6732167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31D5C4-B556-425B-AA19-CB88D0DF8BA3}"/>
              </a:ext>
            </a:extLst>
          </p:cNvPr>
          <p:cNvSpPr/>
          <p:nvPr/>
        </p:nvSpPr>
        <p:spPr>
          <a:xfrm>
            <a:off x="6732167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2B270B-2455-4830-BDB8-278FD05FDA09}"/>
              </a:ext>
            </a:extLst>
          </p:cNvPr>
          <p:cNvSpPr/>
          <p:nvPr/>
        </p:nvSpPr>
        <p:spPr>
          <a:xfrm>
            <a:off x="6744752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A68732-651D-4EC1-964A-59B759ED4FE6}"/>
              </a:ext>
            </a:extLst>
          </p:cNvPr>
          <p:cNvSpPr/>
          <p:nvPr/>
        </p:nvSpPr>
        <p:spPr>
          <a:xfrm>
            <a:off x="6744752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3689A0-0135-4DB9-974B-376546617F48}"/>
              </a:ext>
            </a:extLst>
          </p:cNvPr>
          <p:cNvSpPr/>
          <p:nvPr/>
        </p:nvSpPr>
        <p:spPr>
          <a:xfrm>
            <a:off x="6744752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48AD8A-99E8-464E-A108-1E8822C8C296}"/>
              </a:ext>
            </a:extLst>
          </p:cNvPr>
          <p:cNvSpPr/>
          <p:nvPr/>
        </p:nvSpPr>
        <p:spPr>
          <a:xfrm>
            <a:off x="3800213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C1616C-DC0D-43CB-94A7-7804D8DB5988}"/>
              </a:ext>
            </a:extLst>
          </p:cNvPr>
          <p:cNvSpPr/>
          <p:nvPr/>
        </p:nvSpPr>
        <p:spPr>
          <a:xfrm>
            <a:off x="430495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B7AD7-FE94-4DC2-B5E4-53FEA21AB912}"/>
              </a:ext>
            </a:extLst>
          </p:cNvPr>
          <p:cNvSpPr/>
          <p:nvPr/>
        </p:nvSpPr>
        <p:spPr>
          <a:xfrm>
            <a:off x="4809689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923A95-932A-4E20-A0E0-CE4D8C433207}"/>
              </a:ext>
            </a:extLst>
          </p:cNvPr>
          <p:cNvSpPr/>
          <p:nvPr/>
        </p:nvSpPr>
        <p:spPr>
          <a:xfrm>
            <a:off x="5269685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80B3E7-59C8-49D1-8B6F-74BE4C398320}"/>
              </a:ext>
            </a:extLst>
          </p:cNvPr>
          <p:cNvSpPr/>
          <p:nvPr/>
        </p:nvSpPr>
        <p:spPr>
          <a:xfrm>
            <a:off x="5774423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E2FB8E-42C2-45F6-A097-A3E42D2BB7DC}"/>
              </a:ext>
            </a:extLst>
          </p:cNvPr>
          <p:cNvSpPr/>
          <p:nvPr/>
        </p:nvSpPr>
        <p:spPr>
          <a:xfrm>
            <a:off x="627916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F64A65-3526-429B-AA84-19F0A9949DDA}"/>
              </a:ext>
            </a:extLst>
          </p:cNvPr>
          <p:cNvSpPr/>
          <p:nvPr/>
        </p:nvSpPr>
        <p:spPr>
          <a:xfrm>
            <a:off x="6732167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68EC50-CC1C-4FB6-AC6B-4039EA0507D6}"/>
              </a:ext>
            </a:extLst>
          </p:cNvPr>
          <p:cNvSpPr txBox="1"/>
          <p:nvPr/>
        </p:nvSpPr>
        <p:spPr>
          <a:xfrm>
            <a:off x="3234417" y="364453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Illustration of phase tuning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9D3DB1-5099-4104-803C-E6120C75269F}"/>
              </a:ext>
            </a:extLst>
          </p:cNvPr>
          <p:cNvSpPr txBox="1"/>
          <p:nvPr/>
        </p:nvSpPr>
        <p:spPr>
          <a:xfrm>
            <a:off x="3111849" y="302664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FC1FE7-50C7-42EF-9C9D-16E57CFB04A9}"/>
              </a:ext>
            </a:extLst>
          </p:cNvPr>
          <p:cNvSpPr txBox="1"/>
          <p:nvPr/>
        </p:nvSpPr>
        <p:spPr>
          <a:xfrm>
            <a:off x="7215473" y="295692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D5F480-763F-4141-8B5E-B842BAD29BDF}"/>
              </a:ext>
            </a:extLst>
          </p:cNvPr>
          <p:cNvSpPr txBox="1"/>
          <p:nvPr/>
        </p:nvSpPr>
        <p:spPr>
          <a:xfrm>
            <a:off x="8246378" y="2771164"/>
            <a:ext cx="347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dots: main sites with scatters;</a:t>
            </a:r>
          </a:p>
          <a:p>
            <a:r>
              <a:rPr lang="en-US" dirty="0"/>
              <a:t>Blue dots: auxiliary sites with imaginary gauge field, for phase tuning, without scatters. </a:t>
            </a:r>
          </a:p>
        </p:txBody>
      </p:sp>
    </p:spTree>
    <p:extLst>
      <p:ext uri="{BB962C8B-B14F-4D97-AF65-F5344CB8AC3E}">
        <p14:creationId xmlns:p14="http://schemas.microsoft.com/office/powerpoint/2010/main" val="12906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BFBB6-8C62-4B04-AFB6-9DD24A35490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Sparsely-spaced resonators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083A52-366C-45BE-81C2-CD547C076335}"/>
              </a:ext>
            </a:extLst>
          </p:cNvPr>
          <p:cNvSpPr/>
          <p:nvPr/>
        </p:nvSpPr>
        <p:spPr>
          <a:xfrm>
            <a:off x="3813759" y="3209192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C0DD6-F5F2-4678-811D-BCCB29B43888}"/>
              </a:ext>
            </a:extLst>
          </p:cNvPr>
          <p:cNvSpPr txBox="1"/>
          <p:nvPr/>
        </p:nvSpPr>
        <p:spPr>
          <a:xfrm>
            <a:off x="3969970" y="360212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A588463-A812-46C3-BEC0-CFB66D123CBE}"/>
              </a:ext>
            </a:extLst>
          </p:cNvPr>
          <p:cNvSpPr/>
          <p:nvPr/>
        </p:nvSpPr>
        <p:spPr>
          <a:xfrm>
            <a:off x="7799661" y="3215891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53F4-0456-47A6-A156-C4DC75D04F17}"/>
              </a:ext>
            </a:extLst>
          </p:cNvPr>
          <p:cNvSpPr txBox="1"/>
          <p:nvPr/>
        </p:nvSpPr>
        <p:spPr>
          <a:xfrm>
            <a:off x="7964261" y="3580436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B0E42-A093-4897-A120-D1C3A13A5C74}"/>
              </a:ext>
            </a:extLst>
          </p:cNvPr>
          <p:cNvSpPr txBox="1"/>
          <p:nvPr/>
        </p:nvSpPr>
        <p:spPr>
          <a:xfrm>
            <a:off x="1312082" y="5622896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9AFC4-2EB1-4EFD-BC5D-CD924CF6BD7A}"/>
              </a:ext>
            </a:extLst>
          </p:cNvPr>
          <p:cNvSpPr txBox="1"/>
          <p:nvPr/>
        </p:nvSpPr>
        <p:spPr>
          <a:xfrm>
            <a:off x="5765570" y="6219426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13433-9506-47A8-A0AC-63C795534E8A}"/>
              </a:ext>
            </a:extLst>
          </p:cNvPr>
          <p:cNvSpPr txBox="1"/>
          <p:nvPr/>
        </p:nvSpPr>
        <p:spPr>
          <a:xfrm>
            <a:off x="9107931" y="562289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5B831-30B1-4138-B532-F29C4A5C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9" y="2396328"/>
            <a:ext cx="2818650" cy="242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73223-BF97-4CC1-A387-51631A275E41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E4DBC7-CF7A-4619-A500-537B87F5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257" y="2223198"/>
            <a:ext cx="2818650" cy="242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15AF9-A11D-450C-B5A6-C0A3A2D2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3687431"/>
            <a:ext cx="2818650" cy="242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516CE5-FFC4-461A-8B4F-672792980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28" y="115543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FE829-78D3-4182-9F50-2329228A7E40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Quantization of field profile on sample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1AFE-2D48-4EB4-8A53-8DCA4E2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02" y="1297906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6D3BE-6506-45C0-B65E-A004203B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2" y="3722906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/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Inversely calculated profile on the sample plane.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Binarize the amplitude (threshold: 0.5);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Quantized phase into 4 levels:</a:t>
                </a:r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blipFill>
                <a:blip r:embed="rId4"/>
                <a:stretch>
                  <a:fillRect l="-849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68811C2-7AF0-4236-80BA-FF333BC376E8}"/>
              </a:ext>
            </a:extLst>
          </p:cNvPr>
          <p:cNvSpPr/>
          <p:nvPr/>
        </p:nvSpPr>
        <p:spPr>
          <a:xfrm>
            <a:off x="6497869" y="3354119"/>
            <a:ext cx="1859280" cy="6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6B44C-2C60-43C7-9CB1-A5083348E8C6}"/>
              </a:ext>
            </a:extLst>
          </p:cNvPr>
          <p:cNvSpPr txBox="1"/>
          <p:nvPr/>
        </p:nvSpPr>
        <p:spPr>
          <a:xfrm>
            <a:off x="6932415" y="3059668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53E9C-BE61-49AE-BBE7-6040DDD9C5EB}"/>
              </a:ext>
            </a:extLst>
          </p:cNvPr>
          <p:cNvSpPr txBox="1"/>
          <p:nvPr/>
        </p:nvSpPr>
        <p:spPr>
          <a:xfrm>
            <a:off x="514993" y="1788114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CBD09C-781F-406C-B726-9EAF206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258561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2A56B-B912-4201-8516-3B8B10B4FE07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 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D2D2A-06E5-444F-BCEE-3FAEB1D3DC57}"/>
              </a:ext>
            </a:extLst>
          </p:cNvPr>
          <p:cNvSpPr/>
          <p:nvPr/>
        </p:nvSpPr>
        <p:spPr>
          <a:xfrm>
            <a:off x="2460770" y="2006877"/>
            <a:ext cx="683423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Phase tuning logics realized by the imaginary gauge field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Influence of random perturbations. </a:t>
            </a:r>
          </a:p>
        </p:txBody>
      </p:sp>
    </p:spTree>
    <p:extLst>
      <p:ext uri="{BB962C8B-B14F-4D97-AF65-F5344CB8AC3E}">
        <p14:creationId xmlns:p14="http://schemas.microsoft.com/office/powerpoint/2010/main" val="293349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230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33</cp:revision>
  <dcterms:created xsi:type="dcterms:W3CDTF">2020-06-08T01:49:44Z</dcterms:created>
  <dcterms:modified xsi:type="dcterms:W3CDTF">2020-06-08T17:53:04Z</dcterms:modified>
</cp:coreProperties>
</file>