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11B-E3DF-4040-B2B2-690FE8A71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DD01C-2BE5-470B-9294-032D24960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14B7B-22C5-42A3-B751-F0B37085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16A-2485-4CF2-B7C2-B22D19E63E7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CFA27-DA97-44EF-9C12-3E418DDA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5B4DE-0FF7-4292-B016-E90B486C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E927-2F22-4917-9856-757FEC309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0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42ED8-DCC6-4213-AE65-8C0BFF1B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88B58-817D-49A2-9462-AC5E2C316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0884B-245B-46CF-80AB-C8862A79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16A-2485-4CF2-B7C2-B22D19E63E7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D0812-0EBD-4EE6-9737-C3518CCC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F4B12-AA94-486E-9145-2060D6FA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E927-2F22-4917-9856-757FEC309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1BAD72-5923-4C2F-B27B-3E46D3414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417D5-06D6-4068-8403-41581E24D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1D35D-285F-4B35-A0AA-F5A18DC3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16A-2485-4CF2-B7C2-B22D19E63E7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A5A1C-0465-4135-AEAC-7FD25320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5C487-3E6D-4B72-BE9C-3406E973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E927-2F22-4917-9856-757FEC309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5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5CEA-5A49-4709-94CD-FBA43F85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207-6249-4EEA-9B78-7AB3A8F09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840A4-10F1-4CF6-8F9F-F6DBF14C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16A-2485-4CF2-B7C2-B22D19E63E7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2C506-DF47-4AED-A70D-F2D00F09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766B5-C92F-46D1-9D74-8FBD276B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E927-2F22-4917-9856-757FEC309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3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A9A5-6521-4DF2-A1A6-58A0491E4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847CC-53B3-4AE8-B92F-6EEB78809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E3CD7-C681-4883-A557-D289261B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16A-2485-4CF2-B7C2-B22D19E63E7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F93F4-1109-4BE6-8FDC-5BF9E976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D4B47-ECA0-4A8F-9CA2-AA2213B8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E927-2F22-4917-9856-757FEC309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DB959-0586-4C27-83BD-440A9C90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5710D-27A9-4D1A-8868-872E89B68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A6967-433C-4305-94AB-652F49605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D36DE-4F55-4B79-BF6B-10DF7C43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16A-2485-4CF2-B7C2-B22D19E63E7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03F6F-8127-45CD-99F9-11180BC1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3EF56-01A6-43CB-A993-5C848789C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E927-2F22-4917-9856-757FEC309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5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5184-9CE3-47E6-8272-D13AAD3F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AC42E-C9F2-4E3B-B9BC-B8D65393C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63C5D-4636-464D-AB39-6B8FCF074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35965-D29C-4E2F-82BD-57D91775F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E805F6-4367-4F74-BAFD-CEFCCEFA5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36A7A2-C03B-4931-96C7-3FE91843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16A-2485-4CF2-B7C2-B22D19E63E7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451D8-FDBC-494B-ACD5-C9233220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CEEA07-D14A-43A3-9A93-EC91A539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E927-2F22-4917-9856-757FEC309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3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6B4FC-603C-4A0C-8EF3-E4055A13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62302-7B78-4A39-B16A-8AEF5675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16A-2485-4CF2-B7C2-B22D19E63E7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B65B7-4885-426B-A628-317A1702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C6AB3-04D7-49D0-98BB-E58AC7E8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E927-2F22-4917-9856-757FEC309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7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DEA577-552C-4D31-90B1-DFC1EFBA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16A-2485-4CF2-B7C2-B22D19E63E7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DF1F5-0552-4C07-9D9C-73F4DD39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E5E2F-7CFC-4458-B96D-798F6968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E927-2F22-4917-9856-757FEC309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4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B76A3-BAD2-4CFD-9265-935F95C9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C7553-3556-4810-A0C6-03B43D3D4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438E5-D38F-4CA4-9BD0-25E37C792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757B3-6BA4-476C-A941-6EA367DE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16A-2485-4CF2-B7C2-B22D19E63E7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08922-B54B-43B3-ADF1-8A2DB87F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ECBAF-4367-447F-8097-8C91E5CB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E927-2F22-4917-9856-757FEC309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4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0160-3EE7-4DCE-90E1-899A05801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E8FEF-6607-461A-9BDD-22A7CC1598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FCCE1-FB84-4904-9AE5-2B0541152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29BE5-1499-429E-BC57-86A718DC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C16A-2485-4CF2-B7C2-B22D19E63E7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FEBD2-F550-4818-A932-9D53EA7C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FFA58-1C2F-45EE-B068-127D8FA7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E927-2F22-4917-9856-757FEC309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4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5E28F-917A-469A-989B-F325F5BE5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35671-F522-4BB6-987B-3B2AF4C8D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357CE-0077-41F1-B8FD-CE8C9BBD1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3C16A-2485-4CF2-B7C2-B22D19E63E7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09572-F694-4C01-A241-6A78DE633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065FC-FC27-4BEB-9BCD-ACF35CFA9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1E927-2F22-4917-9856-757FEC309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1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7EF7C3-9B92-4CCB-AB84-730AB08EC47A}"/>
              </a:ext>
            </a:extLst>
          </p:cNvPr>
          <p:cNvSpPr/>
          <p:nvPr/>
        </p:nvSpPr>
        <p:spPr>
          <a:xfrm>
            <a:off x="2786744" y="5881985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Ni,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Xingjie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Alexander V.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Kildishev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and Vladimir M.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Shalaev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. "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Metasurface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 holograms for visible light." </a:t>
            </a:r>
            <a:r>
              <a:rPr lang="en-US" sz="1100" i="1" dirty="0">
                <a:solidFill>
                  <a:srgbClr val="222222"/>
                </a:solidFill>
                <a:latin typeface="Arial" panose="020B0604020202020204" pitchFamily="34" charset="0"/>
              </a:rPr>
              <a:t>Nature communications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 4, no. 1 (2013): 1-6.</a:t>
            </a:r>
            <a:endParaRPr lang="en-US" sz="11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703872-93AA-423F-A3B7-BCD4F7DC68D6}"/>
              </a:ext>
            </a:extLst>
          </p:cNvPr>
          <p:cNvGrpSpPr/>
          <p:nvPr/>
        </p:nvGrpSpPr>
        <p:grpSpPr>
          <a:xfrm>
            <a:off x="3597124" y="2183721"/>
            <a:ext cx="974273" cy="1965848"/>
            <a:chOff x="1818566" y="2203817"/>
            <a:chExt cx="974273" cy="1965848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C1E927AE-3648-4419-BED8-2B4BDE4B229B}"/>
                </a:ext>
              </a:extLst>
            </p:cNvPr>
            <p:cNvSpPr/>
            <p:nvPr/>
          </p:nvSpPr>
          <p:spPr>
            <a:xfrm>
              <a:off x="1818566" y="2203817"/>
              <a:ext cx="974273" cy="1965848"/>
            </a:xfrm>
            <a:prstGeom prst="parallelogram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548140-9A5A-4DC9-B096-876F2517F4CB}"/>
                </a:ext>
              </a:extLst>
            </p:cNvPr>
            <p:cNvCxnSpPr>
              <a:cxnSpLocks/>
            </p:cNvCxnSpPr>
            <p:nvPr/>
          </p:nvCxnSpPr>
          <p:spPr>
            <a:xfrm>
              <a:off x="2014220" y="2490106"/>
              <a:ext cx="73152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B8E84C-D341-44AE-BBCE-6B864720D253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2822846"/>
              <a:ext cx="73152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191F613-368F-4D90-B59C-EC355D6B41D6}"/>
                </a:ext>
              </a:extLst>
            </p:cNvPr>
            <p:cNvCxnSpPr>
              <a:cxnSpLocks/>
            </p:cNvCxnSpPr>
            <p:nvPr/>
          </p:nvCxnSpPr>
          <p:spPr>
            <a:xfrm>
              <a:off x="1941466" y="3160666"/>
              <a:ext cx="73152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347D50-DBEA-46BD-84A8-668C6E349466}"/>
                </a:ext>
              </a:extLst>
            </p:cNvPr>
            <p:cNvCxnSpPr>
              <a:cxnSpLocks/>
            </p:cNvCxnSpPr>
            <p:nvPr/>
          </p:nvCxnSpPr>
          <p:spPr>
            <a:xfrm>
              <a:off x="1902350" y="3511186"/>
              <a:ext cx="73152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6E5071D-586D-42FF-AB7C-E8FEB73A2AE6}"/>
                </a:ext>
              </a:extLst>
            </p:cNvPr>
            <p:cNvCxnSpPr>
              <a:cxnSpLocks/>
            </p:cNvCxnSpPr>
            <p:nvPr/>
          </p:nvCxnSpPr>
          <p:spPr>
            <a:xfrm>
              <a:off x="1860804" y="3861706"/>
              <a:ext cx="73152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B28121D-786F-4BBC-A77A-72AD1DE2BF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5766" y="2207150"/>
              <a:ext cx="249936" cy="19625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666A7FE-238A-4A7D-BAD3-58C29E2A99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0992" y="2207150"/>
              <a:ext cx="249936" cy="19625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07CABF0-1678-4C2E-B12A-62F998A4E46F}"/>
              </a:ext>
            </a:extLst>
          </p:cNvPr>
          <p:cNvGrpSpPr/>
          <p:nvPr/>
        </p:nvGrpSpPr>
        <p:grpSpPr>
          <a:xfrm>
            <a:off x="7704915" y="2203946"/>
            <a:ext cx="974273" cy="1965848"/>
            <a:chOff x="1818566" y="2203817"/>
            <a:chExt cx="974273" cy="1965848"/>
          </a:xfrm>
        </p:grpSpPr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15FACB1F-1E35-4E34-8914-94BEC0969B2E}"/>
                </a:ext>
              </a:extLst>
            </p:cNvPr>
            <p:cNvSpPr/>
            <p:nvPr/>
          </p:nvSpPr>
          <p:spPr>
            <a:xfrm>
              <a:off x="1818566" y="2203817"/>
              <a:ext cx="974273" cy="1965848"/>
            </a:xfrm>
            <a:prstGeom prst="parallelogram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2F05E5F-3F89-411A-9861-4CD0F6CB6E0E}"/>
                </a:ext>
              </a:extLst>
            </p:cNvPr>
            <p:cNvCxnSpPr>
              <a:cxnSpLocks/>
            </p:cNvCxnSpPr>
            <p:nvPr/>
          </p:nvCxnSpPr>
          <p:spPr>
            <a:xfrm>
              <a:off x="2014220" y="2490106"/>
              <a:ext cx="73152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D3EF29B-3B68-4807-AD65-77CCDEB7BC7A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2822846"/>
              <a:ext cx="73152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164142-4421-45FA-8954-91F254AA6866}"/>
                </a:ext>
              </a:extLst>
            </p:cNvPr>
            <p:cNvCxnSpPr>
              <a:cxnSpLocks/>
            </p:cNvCxnSpPr>
            <p:nvPr/>
          </p:nvCxnSpPr>
          <p:spPr>
            <a:xfrm>
              <a:off x="1941466" y="3160666"/>
              <a:ext cx="73152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2CF29AB-B77C-4E32-BB79-C139AED85D6A}"/>
                </a:ext>
              </a:extLst>
            </p:cNvPr>
            <p:cNvCxnSpPr>
              <a:cxnSpLocks/>
            </p:cNvCxnSpPr>
            <p:nvPr/>
          </p:nvCxnSpPr>
          <p:spPr>
            <a:xfrm>
              <a:off x="1902350" y="3511186"/>
              <a:ext cx="73152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304B545-4F37-41E8-9678-F8557AB88DA4}"/>
                </a:ext>
              </a:extLst>
            </p:cNvPr>
            <p:cNvCxnSpPr>
              <a:cxnSpLocks/>
            </p:cNvCxnSpPr>
            <p:nvPr/>
          </p:nvCxnSpPr>
          <p:spPr>
            <a:xfrm>
              <a:off x="1860804" y="3861706"/>
              <a:ext cx="73152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0CA41F7-27C3-4B63-A759-4D5877CDA2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5766" y="2207150"/>
              <a:ext cx="249936" cy="19625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A2995A-E33D-4B0F-9BBB-AFD51B1FF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0992" y="2207150"/>
              <a:ext cx="249936" cy="19625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BA078EF-7A28-4730-9D3D-DECCBFFF1E9D}"/>
              </a:ext>
            </a:extLst>
          </p:cNvPr>
          <p:cNvSpPr txBox="1"/>
          <p:nvPr/>
        </p:nvSpPr>
        <p:spPr>
          <a:xfrm>
            <a:off x="4069582" y="311499"/>
            <a:ext cx="290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Hologram Calculation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5925E4-972C-4762-91A6-EC5EBC1E7A09}"/>
              </a:ext>
            </a:extLst>
          </p:cNvPr>
          <p:cNvSpPr txBox="1"/>
          <p:nvPr/>
        </p:nvSpPr>
        <p:spPr>
          <a:xfrm>
            <a:off x="7114454" y="4268084"/>
            <a:ext cx="208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Plane Grids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1229CD-E7E5-4DEA-9A99-59247BF8E916}"/>
              </a:ext>
            </a:extLst>
          </p:cNvPr>
          <p:cNvSpPr txBox="1"/>
          <p:nvPr/>
        </p:nvSpPr>
        <p:spPr>
          <a:xfrm>
            <a:off x="2818788" y="4247859"/>
            <a:ext cx="237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Plane Grids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561F1A-0BF2-4C04-AFC5-FFEFE6BB15AB}"/>
              </a:ext>
            </a:extLst>
          </p:cNvPr>
          <p:cNvCxnSpPr>
            <a:cxnSpLocks/>
          </p:cNvCxnSpPr>
          <p:nvPr/>
        </p:nvCxnSpPr>
        <p:spPr>
          <a:xfrm>
            <a:off x="4630143" y="3166645"/>
            <a:ext cx="3074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84ABBE97-E001-4C5F-8077-AC47D7A5E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962" y="2663559"/>
            <a:ext cx="3276853" cy="34747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0C0F794-6AEA-4EFD-9D3C-DDEEE0B61D91}"/>
              </a:ext>
            </a:extLst>
          </p:cNvPr>
          <p:cNvSpPr txBox="1"/>
          <p:nvPr/>
        </p:nvSpPr>
        <p:spPr>
          <a:xfrm>
            <a:off x="5191456" y="4809099"/>
            <a:ext cx="2372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 Function of Point Source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5B5A0F3-B1C4-4181-B2AD-7EB283AA2E45}"/>
                  </a:ext>
                </a:extLst>
              </p:cNvPr>
              <p:cNvSpPr txBox="1"/>
              <p:nvPr/>
            </p:nvSpPr>
            <p:spPr>
              <a:xfrm>
                <a:off x="8620823" y="3314675"/>
                <a:ext cx="258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5B5A0F3-B1C4-4181-B2AD-7EB283AA2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823" y="3314675"/>
                <a:ext cx="258789" cy="276999"/>
              </a:xfrm>
              <a:prstGeom prst="rect">
                <a:avLst/>
              </a:prstGeom>
              <a:blipFill>
                <a:blip r:embed="rId3"/>
                <a:stretch>
                  <a:fillRect l="-11628" r="-930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4C9A5A4-D6DB-43F6-9401-778F9884606C}"/>
                  </a:ext>
                </a:extLst>
              </p:cNvPr>
              <p:cNvSpPr txBox="1"/>
              <p:nvPr/>
            </p:nvSpPr>
            <p:spPr>
              <a:xfrm>
                <a:off x="3310037" y="3289160"/>
                <a:ext cx="218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4C9A5A4-D6DB-43F6-9401-778F9884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037" y="3289160"/>
                <a:ext cx="218330" cy="276999"/>
              </a:xfrm>
              <a:prstGeom prst="rect">
                <a:avLst/>
              </a:prstGeom>
              <a:blipFill>
                <a:blip r:embed="rId4"/>
                <a:stretch>
                  <a:fillRect l="-16667" r="-277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93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ED351B-C10A-4D09-AD86-FAA6EAA17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28750"/>
            <a:ext cx="5334000" cy="400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D18E00-36C9-49EC-856F-4B7A3E263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242" y="1428750"/>
            <a:ext cx="5334000" cy="400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3C7B74-C52D-4AE6-BB54-7F32AA09D589}"/>
              </a:ext>
            </a:extLst>
          </p:cNvPr>
          <p:cNvSpPr txBox="1"/>
          <p:nvPr/>
        </p:nvSpPr>
        <p:spPr>
          <a:xfrm>
            <a:off x="3876541" y="521594"/>
            <a:ext cx="388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Double Point Interference</a:t>
            </a:r>
          </a:p>
        </p:txBody>
      </p:sp>
    </p:spTree>
    <p:extLst>
      <p:ext uri="{BB962C8B-B14F-4D97-AF65-F5344CB8AC3E}">
        <p14:creationId xmlns:p14="http://schemas.microsoft.com/office/powerpoint/2010/main" val="241863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8FD896-73A6-4762-AF94-0AB0A6842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28750"/>
            <a:ext cx="5334000" cy="400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D554DE-2058-4CEF-8D14-938F843F1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428750"/>
            <a:ext cx="5334000" cy="400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1FF5F8-B636-430D-9962-D63F4010F1C0}"/>
              </a:ext>
            </a:extLst>
          </p:cNvPr>
          <p:cNvSpPr txBox="1"/>
          <p:nvPr/>
        </p:nvSpPr>
        <p:spPr>
          <a:xfrm>
            <a:off x="3876541" y="521594"/>
            <a:ext cx="388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Double Slit Interference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98EA9E-C4F5-4D12-A0C9-75A8827E9A18}"/>
              </a:ext>
            </a:extLst>
          </p:cNvPr>
          <p:cNvSpPr txBox="1"/>
          <p:nvPr/>
        </p:nvSpPr>
        <p:spPr>
          <a:xfrm>
            <a:off x="4391130" y="5586884"/>
            <a:ext cx="6049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double slit interference shows that the program from image plane to sample plane may work. I will continue programming from sample plane to image plane</a:t>
            </a:r>
          </a:p>
        </p:txBody>
      </p:sp>
    </p:spTree>
    <p:extLst>
      <p:ext uri="{BB962C8B-B14F-4D97-AF65-F5344CB8AC3E}">
        <p14:creationId xmlns:p14="http://schemas.microsoft.com/office/powerpoint/2010/main" val="62253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70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 207</dc:creator>
  <cp:lastModifiedBy>Mingsen Pan</cp:lastModifiedBy>
  <cp:revision>18</cp:revision>
  <dcterms:created xsi:type="dcterms:W3CDTF">2020-04-28T03:53:00Z</dcterms:created>
  <dcterms:modified xsi:type="dcterms:W3CDTF">2020-04-28T15:48:01Z</dcterms:modified>
</cp:coreProperties>
</file>