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CD5E-1C24-4640-8397-415462916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CA809-A016-4D62-BDEE-383A8CC0C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6C1D9-2965-469B-8542-BA0746CF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6A30-BD01-41CB-887E-212D500F024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16B43-5CD8-465A-B03E-7163B4A9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CC3D-CD02-4D09-89DE-C580EF22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211-51DF-45CE-85D3-CF6EEBD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8ED4-3CAB-43C6-8B69-60D3DBAE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76A7C-DF50-458D-9A85-91DD642CA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9FC5-C0A3-4EB0-9BE8-5A68F9D2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6A30-BD01-41CB-887E-212D500F024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6F32E-72C8-420F-B9A0-EE0B93A2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0D76E-EE77-4F2F-B6FC-813BB7D8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211-51DF-45CE-85D3-CF6EEBD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5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3DEE8-9EC4-43EB-B0C2-D3293E159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DF84D-297C-4B2A-AD6D-0D8FC399B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A4AC-FFDD-4B8A-BA49-F1902837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6A30-BD01-41CB-887E-212D500F024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36B4-4DC2-4DD4-B866-103AB84F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DDDA-8FF3-4CE0-9055-17B5F6EF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211-51DF-45CE-85D3-CF6EEBD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366E-D681-418A-85E2-540EE3FB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57588-A1BC-43E0-8256-3EF8CF8C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34A76-4F1E-45B7-902F-BCC72DBD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6A30-BD01-41CB-887E-212D500F024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90AAC-97A5-48E4-A37F-EDD3EF40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04819-92DF-4B6A-8EBE-C0B91673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211-51DF-45CE-85D3-CF6EEBD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2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8A41-10D8-4D78-AFC6-9ACEBD8C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D9FB7-6381-4B0F-9861-F884B7B83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1505F-BE89-46B9-9E35-53F6D146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6A30-BD01-41CB-887E-212D500F024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E2347-066B-4F44-A4FC-200AE8F3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2C84-B89A-48ED-8512-65F433EE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211-51DF-45CE-85D3-CF6EEBD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7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1892-C2CD-41D0-9566-E9C6B344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C81A-A0D3-4AF4-92E6-B55A60F34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076A1-0CBD-4BB1-B69E-28F07F3C4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9777D-BBBF-43AF-93DF-1E908400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6A30-BD01-41CB-887E-212D500F024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95328-005E-49E5-B7C1-04015B12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43B50-9AB1-48A6-9B6A-8D032864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211-51DF-45CE-85D3-CF6EEBD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F610-5E01-4B2E-87BF-5F4CE0E6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7A6CF-C35C-4D28-A5AF-6BCCCC9D6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75C44-53C2-43FC-A53B-5BD94CCFF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411B2-EDD2-4CE2-9E3D-95734968C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977B2-5F8F-41C5-8727-E802E2D9F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F898E-B9A7-42BE-991D-1EB6580F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6A30-BD01-41CB-887E-212D500F024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5A057-521D-4424-8572-7DB69F70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9922A-4A05-441A-93E0-203DBF7B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211-51DF-45CE-85D3-CF6EEBD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729E-D126-4417-A940-95479233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C0786-6C6A-410C-B9A6-7DED61BD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6A30-BD01-41CB-887E-212D500F024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BF08A-EC19-4A73-A9D8-0BCFCAB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E4FE1-9414-4F03-849B-19CEB52E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211-51DF-45CE-85D3-CF6EEBD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1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78125-A4D9-451E-8A1F-775FE4F0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6A30-BD01-41CB-887E-212D500F024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2E7B3-EC70-43FD-8AD5-85998ABF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9DB8C-2FDA-4E68-85CC-3829DC91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211-51DF-45CE-85D3-CF6EEBD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8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6519-D746-448B-9AF6-893A123A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4BD0-6238-4518-BDC3-B570FC754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53BE2-9A3B-4FC4-8387-3B7870C64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76A31-C5B8-4719-949A-67C30B3A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6A30-BD01-41CB-887E-212D500F024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637C9-69CA-43C8-9E84-10C8BE35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A12AA-5B23-495D-9969-4D2902C4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211-51DF-45CE-85D3-CF6EEBD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9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06DE-858F-4166-8ED5-956F8471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67964-404C-4840-ADCA-026B1019F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5F9A2-F8AD-4989-B762-FAC6CB95D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FDFDD-D13F-4DB2-A62D-5A5A1233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6A30-BD01-41CB-887E-212D500F024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2E2EB-F08D-4FE0-9CA6-82316E16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8B80C-8DCD-4294-9DFF-C8DC3D3B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211-51DF-45CE-85D3-CF6EEBD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4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A2E44-805F-46F8-9C66-5AF038FA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6863B-8960-494F-A3D4-05B656F14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01F76-5FC7-436A-959D-9B9FDD43E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6A30-BD01-41CB-887E-212D500F024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83FD8-25B1-4446-A378-33154194F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491EA-609D-4A8C-940C-6ABF84BDC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8211-51DF-45CE-85D3-CF6EEBD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4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29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C52F448-F970-4F18-A4C5-D77990168237}"/>
              </a:ext>
            </a:extLst>
          </p:cNvPr>
          <p:cNvSpPr txBox="1"/>
          <p:nvPr/>
        </p:nvSpPr>
        <p:spPr>
          <a:xfrm>
            <a:off x="3794996" y="106087"/>
            <a:ext cx="440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Full Flow of the Inverse Design</a:t>
            </a:r>
          </a:p>
        </p:txBody>
      </p:sp>
      <p:grpSp>
        <p:nvGrpSpPr>
          <p:cNvPr id="32" name="Group 4">
            <a:extLst>
              <a:ext uri="{FF2B5EF4-FFF2-40B4-BE49-F238E27FC236}">
                <a16:creationId xmlns:a16="http://schemas.microsoft.com/office/drawing/2014/main" id="{193DD01A-EE1B-44CD-8EBF-FD6F3F0848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07413" y="392113"/>
            <a:ext cx="3030537" cy="2608262"/>
            <a:chOff x="5359" y="247"/>
            <a:chExt cx="1909" cy="1643"/>
          </a:xfrm>
        </p:grpSpPr>
        <p:sp>
          <p:nvSpPr>
            <p:cNvPr id="33" name="AutoShape 3">
              <a:extLst>
                <a:ext uri="{FF2B5EF4-FFF2-40B4-BE49-F238E27FC236}">
                  <a16:creationId xmlns:a16="http://schemas.microsoft.com/office/drawing/2014/main" id="{F4D49E57-1106-45BD-84A8-049600004A5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359" y="247"/>
              <a:ext cx="1909" cy="1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34" name="Group 205">
              <a:extLst>
                <a:ext uri="{FF2B5EF4-FFF2-40B4-BE49-F238E27FC236}">
                  <a16:creationId xmlns:a16="http://schemas.microsoft.com/office/drawing/2014/main" id="{56378A19-9F93-4CFB-9668-921EF6EFA6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2" y="334"/>
              <a:ext cx="1694" cy="1531"/>
              <a:chOff x="5462" y="334"/>
              <a:chExt cx="1694" cy="1531"/>
            </a:xfrm>
          </p:grpSpPr>
          <p:sp>
            <p:nvSpPr>
              <p:cNvPr id="64" name="Rectangle 5">
                <a:extLst>
                  <a:ext uri="{FF2B5EF4-FFF2-40B4-BE49-F238E27FC236}">
                    <a16:creationId xmlns:a16="http://schemas.microsoft.com/office/drawing/2014/main" id="{434EC46F-D18E-432C-87AF-E8EFC79BE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9" y="370"/>
                <a:ext cx="1479" cy="13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" name="Line 6">
                <a:extLst>
                  <a:ext uri="{FF2B5EF4-FFF2-40B4-BE49-F238E27FC236}">
                    <a16:creationId xmlns:a16="http://schemas.microsoft.com/office/drawing/2014/main" id="{4EB22BF7-16C5-4B0E-A7F5-09BC2809A1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09" y="1714"/>
                <a:ext cx="147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" name="Line 7">
                <a:extLst>
                  <a:ext uri="{FF2B5EF4-FFF2-40B4-BE49-F238E27FC236}">
                    <a16:creationId xmlns:a16="http://schemas.microsoft.com/office/drawing/2014/main" id="{4C97B1CA-D2E4-4018-A0BE-1FC477460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09" y="370"/>
                <a:ext cx="1479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" name="Line 8">
                <a:extLst>
                  <a:ext uri="{FF2B5EF4-FFF2-40B4-BE49-F238E27FC236}">
                    <a16:creationId xmlns:a16="http://schemas.microsoft.com/office/drawing/2014/main" id="{4E6A83E4-29BF-40BE-A579-403BDD184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09" y="1700"/>
                <a:ext cx="0" cy="14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" name="Line 9">
                <a:extLst>
                  <a:ext uri="{FF2B5EF4-FFF2-40B4-BE49-F238E27FC236}">
                    <a16:creationId xmlns:a16="http://schemas.microsoft.com/office/drawing/2014/main" id="{583C60E1-A3BC-4611-8C83-C122D8735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02" y="1700"/>
                <a:ext cx="0" cy="14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" name="Line 10">
                <a:extLst>
                  <a:ext uri="{FF2B5EF4-FFF2-40B4-BE49-F238E27FC236}">
                    <a16:creationId xmlns:a16="http://schemas.microsoft.com/office/drawing/2014/main" id="{53475D24-CD77-490B-AF04-F7105CC70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95" y="1700"/>
                <a:ext cx="0" cy="14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" name="Line 11">
                <a:extLst>
                  <a:ext uri="{FF2B5EF4-FFF2-40B4-BE49-F238E27FC236}">
                    <a16:creationId xmlns:a16="http://schemas.microsoft.com/office/drawing/2014/main" id="{E222B0B4-A757-47A7-ACE5-D49199DD0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88" y="1700"/>
                <a:ext cx="0" cy="14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" name="Line 12">
                <a:extLst>
                  <a:ext uri="{FF2B5EF4-FFF2-40B4-BE49-F238E27FC236}">
                    <a16:creationId xmlns:a16="http://schemas.microsoft.com/office/drawing/2014/main" id="{F05CEC1E-36DE-4451-B8A4-6BA39CC3E8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09" y="370"/>
                <a:ext cx="0" cy="1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" name="Line 13">
                <a:extLst>
                  <a:ext uri="{FF2B5EF4-FFF2-40B4-BE49-F238E27FC236}">
                    <a16:creationId xmlns:a16="http://schemas.microsoft.com/office/drawing/2014/main" id="{4DB647B1-6657-441C-A42B-F5161A7BD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02" y="370"/>
                <a:ext cx="0" cy="1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" name="Line 14">
                <a:extLst>
                  <a:ext uri="{FF2B5EF4-FFF2-40B4-BE49-F238E27FC236}">
                    <a16:creationId xmlns:a16="http://schemas.microsoft.com/office/drawing/2014/main" id="{BD7BDFF3-7DFD-4A92-A1BC-3FDC80C7D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5" y="370"/>
                <a:ext cx="0" cy="1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" name="Line 15">
                <a:extLst>
                  <a:ext uri="{FF2B5EF4-FFF2-40B4-BE49-F238E27FC236}">
                    <a16:creationId xmlns:a16="http://schemas.microsoft.com/office/drawing/2014/main" id="{7293AA76-080F-477D-9610-22A25C5735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88" y="370"/>
                <a:ext cx="0" cy="1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" name="Rectangle 16">
                <a:extLst>
                  <a:ext uri="{FF2B5EF4-FFF2-40B4-BE49-F238E27FC236}">
                    <a16:creationId xmlns:a16="http://schemas.microsoft.com/office/drawing/2014/main" id="{F082B0C4-81CC-4885-A966-8E21EC589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1" y="1749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6" name="Rectangle 17">
                <a:extLst>
                  <a:ext uri="{FF2B5EF4-FFF2-40B4-BE49-F238E27FC236}">
                    <a16:creationId xmlns:a16="http://schemas.microsoft.com/office/drawing/2014/main" id="{C0D8926B-F3AA-422E-9B61-620EAEC81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6" y="1749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18">
                <a:extLst>
                  <a:ext uri="{FF2B5EF4-FFF2-40B4-BE49-F238E27FC236}">
                    <a16:creationId xmlns:a16="http://schemas.microsoft.com/office/drawing/2014/main" id="{69C7E4E9-16F4-4353-AC7E-5CF47E1A9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4" y="1749"/>
                <a:ext cx="10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79372D77-968C-4F35-AA61-8385EB8E3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9" y="1749"/>
                <a:ext cx="10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9" name="Line 20">
                <a:extLst>
                  <a:ext uri="{FF2B5EF4-FFF2-40B4-BE49-F238E27FC236}">
                    <a16:creationId xmlns:a16="http://schemas.microsoft.com/office/drawing/2014/main" id="{77B809FB-1D74-4CFB-87CE-CA222C18A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09" y="370"/>
                <a:ext cx="0" cy="1344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" name="Line 21">
                <a:extLst>
                  <a:ext uri="{FF2B5EF4-FFF2-40B4-BE49-F238E27FC236}">
                    <a16:creationId xmlns:a16="http://schemas.microsoft.com/office/drawing/2014/main" id="{874BD106-2858-4857-8E84-A1940E6CB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88" y="370"/>
                <a:ext cx="0" cy="1344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" name="Line 22">
                <a:extLst>
                  <a:ext uri="{FF2B5EF4-FFF2-40B4-BE49-F238E27FC236}">
                    <a16:creationId xmlns:a16="http://schemas.microsoft.com/office/drawing/2014/main" id="{DEB76A7A-F7FE-4E1F-B0D0-6928B1807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09" y="1714"/>
                <a:ext cx="1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" name="Line 23">
                <a:extLst>
                  <a:ext uri="{FF2B5EF4-FFF2-40B4-BE49-F238E27FC236}">
                    <a16:creationId xmlns:a16="http://schemas.microsoft.com/office/drawing/2014/main" id="{00ED5934-DAA8-4217-829E-43D9A885B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09" y="1266"/>
                <a:ext cx="1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" name="Line 24">
                <a:extLst>
                  <a:ext uri="{FF2B5EF4-FFF2-40B4-BE49-F238E27FC236}">
                    <a16:creationId xmlns:a16="http://schemas.microsoft.com/office/drawing/2014/main" id="{16FD7E8F-2FFB-488C-AC52-07D6BF839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09" y="818"/>
                <a:ext cx="1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" name="Line 25">
                <a:extLst>
                  <a:ext uri="{FF2B5EF4-FFF2-40B4-BE49-F238E27FC236}">
                    <a16:creationId xmlns:a16="http://schemas.microsoft.com/office/drawing/2014/main" id="{E0E57243-9143-421D-A80B-3787C3A88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09" y="370"/>
                <a:ext cx="1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" name="Line 26">
                <a:extLst>
                  <a:ext uri="{FF2B5EF4-FFF2-40B4-BE49-F238E27FC236}">
                    <a16:creationId xmlns:a16="http://schemas.microsoft.com/office/drawing/2014/main" id="{356D55F1-EBFA-4B28-A712-68224A004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74" y="1714"/>
                <a:ext cx="14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" name="Line 27">
                <a:extLst>
                  <a:ext uri="{FF2B5EF4-FFF2-40B4-BE49-F238E27FC236}">
                    <a16:creationId xmlns:a16="http://schemas.microsoft.com/office/drawing/2014/main" id="{BFBA275C-4B51-4E72-BEE3-AFA045639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74" y="1266"/>
                <a:ext cx="14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" name="Line 28">
                <a:extLst>
                  <a:ext uri="{FF2B5EF4-FFF2-40B4-BE49-F238E27FC236}">
                    <a16:creationId xmlns:a16="http://schemas.microsoft.com/office/drawing/2014/main" id="{5FF8EF79-ED1B-462F-BE48-63803EC5AC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74" y="818"/>
                <a:ext cx="14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" name="Line 29">
                <a:extLst>
                  <a:ext uri="{FF2B5EF4-FFF2-40B4-BE49-F238E27FC236}">
                    <a16:creationId xmlns:a16="http://schemas.microsoft.com/office/drawing/2014/main" id="{F371D222-180B-49ED-8C2F-D995C2CB4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74" y="370"/>
                <a:ext cx="14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" name="Rectangle 30">
                <a:extLst>
                  <a:ext uri="{FF2B5EF4-FFF2-40B4-BE49-F238E27FC236}">
                    <a16:creationId xmlns:a16="http://schemas.microsoft.com/office/drawing/2014/main" id="{E1BD81AD-1BE8-41E5-883B-99C146095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1" y="1679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" name="Rectangle 31">
                <a:extLst>
                  <a:ext uri="{FF2B5EF4-FFF2-40B4-BE49-F238E27FC236}">
                    <a16:creationId xmlns:a16="http://schemas.microsoft.com/office/drawing/2014/main" id="{14DE5EDD-1D84-491D-9070-EE37D7DD5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1" y="1231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" name="Rectangle 32">
                <a:extLst>
                  <a:ext uri="{FF2B5EF4-FFF2-40B4-BE49-F238E27FC236}">
                    <a16:creationId xmlns:a16="http://schemas.microsoft.com/office/drawing/2014/main" id="{58678D96-8270-4C2B-9A59-35CFE68F8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2" y="782"/>
                <a:ext cx="10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" name="Rectangle 33">
                <a:extLst>
                  <a:ext uri="{FF2B5EF4-FFF2-40B4-BE49-F238E27FC236}">
                    <a16:creationId xmlns:a16="http://schemas.microsoft.com/office/drawing/2014/main" id="{136C9FE7-42FE-4B75-BB7B-CC50B43B4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2" y="334"/>
                <a:ext cx="10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3" name="Freeform 34">
                <a:extLst>
                  <a:ext uri="{FF2B5EF4-FFF2-40B4-BE49-F238E27FC236}">
                    <a16:creationId xmlns:a16="http://schemas.microsoft.com/office/drawing/2014/main" id="{534F039F-6B45-41F3-A615-140231B92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5" y="451"/>
                <a:ext cx="39" cy="18"/>
              </a:xfrm>
              <a:custGeom>
                <a:avLst/>
                <a:gdLst>
                  <a:gd name="T0" fmla="*/ 0 w 39"/>
                  <a:gd name="T1" fmla="*/ 0 h 18"/>
                  <a:gd name="T2" fmla="*/ 39 w 39"/>
                  <a:gd name="T3" fmla="*/ 9 h 18"/>
                  <a:gd name="T4" fmla="*/ 0 w 39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8">
                    <a:moveTo>
                      <a:pt x="0" y="0"/>
                    </a:moveTo>
                    <a:lnTo>
                      <a:pt x="39" y="9"/>
                    </a:lnTo>
                    <a:lnTo>
                      <a:pt x="0" y="18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" name="Freeform 35">
                <a:extLst>
                  <a:ext uri="{FF2B5EF4-FFF2-40B4-BE49-F238E27FC236}">
                    <a16:creationId xmlns:a16="http://schemas.microsoft.com/office/drawing/2014/main" id="{4A0A730F-DECA-45FF-AB1D-07ED38AF7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8" y="444"/>
                <a:ext cx="19" cy="34"/>
              </a:xfrm>
              <a:custGeom>
                <a:avLst/>
                <a:gdLst>
                  <a:gd name="T0" fmla="*/ 0 w 19"/>
                  <a:gd name="T1" fmla="*/ 34 h 34"/>
                  <a:gd name="T2" fmla="*/ 9 w 19"/>
                  <a:gd name="T3" fmla="*/ 0 h 34"/>
                  <a:gd name="T4" fmla="*/ 19 w 19"/>
                  <a:gd name="T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4">
                    <a:moveTo>
                      <a:pt x="0" y="34"/>
                    </a:moveTo>
                    <a:lnTo>
                      <a:pt x="9" y="0"/>
                    </a:lnTo>
                    <a:lnTo>
                      <a:pt x="19" y="34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" name="Freeform 36">
                <a:extLst>
                  <a:ext uri="{FF2B5EF4-FFF2-40B4-BE49-F238E27FC236}">
                    <a16:creationId xmlns:a16="http://schemas.microsoft.com/office/drawing/2014/main" id="{E8B47FCF-77A5-48A8-8924-8613BF1CA6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8" y="533"/>
                <a:ext cx="19" cy="35"/>
              </a:xfrm>
              <a:custGeom>
                <a:avLst/>
                <a:gdLst>
                  <a:gd name="T0" fmla="*/ 0 w 19"/>
                  <a:gd name="T1" fmla="*/ 35 h 35"/>
                  <a:gd name="T2" fmla="*/ 9 w 19"/>
                  <a:gd name="T3" fmla="*/ 0 h 35"/>
                  <a:gd name="T4" fmla="*/ 19 w 19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0" y="35"/>
                    </a:moveTo>
                    <a:lnTo>
                      <a:pt x="9" y="0"/>
                    </a:lnTo>
                    <a:lnTo>
                      <a:pt x="19" y="35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" name="Freeform 37">
                <a:extLst>
                  <a:ext uri="{FF2B5EF4-FFF2-40B4-BE49-F238E27FC236}">
                    <a16:creationId xmlns:a16="http://schemas.microsoft.com/office/drawing/2014/main" id="{2570B90F-4EC8-4A25-83EB-85C6F4DCC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8" y="623"/>
                <a:ext cx="19" cy="35"/>
              </a:xfrm>
              <a:custGeom>
                <a:avLst/>
                <a:gdLst>
                  <a:gd name="T0" fmla="*/ 0 w 19"/>
                  <a:gd name="T1" fmla="*/ 35 h 35"/>
                  <a:gd name="T2" fmla="*/ 9 w 19"/>
                  <a:gd name="T3" fmla="*/ 0 h 35"/>
                  <a:gd name="T4" fmla="*/ 19 w 19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0" y="35"/>
                    </a:moveTo>
                    <a:lnTo>
                      <a:pt x="9" y="0"/>
                    </a:lnTo>
                    <a:lnTo>
                      <a:pt x="19" y="35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" name="Freeform 38">
                <a:extLst>
                  <a:ext uri="{FF2B5EF4-FFF2-40B4-BE49-F238E27FC236}">
                    <a16:creationId xmlns:a16="http://schemas.microsoft.com/office/drawing/2014/main" id="{87AC6E5E-EF63-46F1-8B3F-0B7B013A49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5" y="899"/>
                <a:ext cx="39" cy="18"/>
              </a:xfrm>
              <a:custGeom>
                <a:avLst/>
                <a:gdLst>
                  <a:gd name="T0" fmla="*/ 0 w 39"/>
                  <a:gd name="T1" fmla="*/ 0 h 18"/>
                  <a:gd name="T2" fmla="*/ 39 w 39"/>
                  <a:gd name="T3" fmla="*/ 9 h 18"/>
                  <a:gd name="T4" fmla="*/ 0 w 39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8">
                    <a:moveTo>
                      <a:pt x="0" y="0"/>
                    </a:moveTo>
                    <a:lnTo>
                      <a:pt x="39" y="9"/>
                    </a:lnTo>
                    <a:lnTo>
                      <a:pt x="0" y="18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" name="Freeform 39">
                <a:extLst>
                  <a:ext uri="{FF2B5EF4-FFF2-40B4-BE49-F238E27FC236}">
                    <a16:creationId xmlns:a16="http://schemas.microsoft.com/office/drawing/2014/main" id="{D31108DC-3F6C-49DA-A28E-4D58A525E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8" y="892"/>
                <a:ext cx="19" cy="35"/>
              </a:xfrm>
              <a:custGeom>
                <a:avLst/>
                <a:gdLst>
                  <a:gd name="T0" fmla="*/ 0 w 19"/>
                  <a:gd name="T1" fmla="*/ 35 h 35"/>
                  <a:gd name="T2" fmla="*/ 9 w 19"/>
                  <a:gd name="T3" fmla="*/ 0 h 35"/>
                  <a:gd name="T4" fmla="*/ 19 w 19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0" y="35"/>
                    </a:moveTo>
                    <a:lnTo>
                      <a:pt x="9" y="0"/>
                    </a:lnTo>
                    <a:lnTo>
                      <a:pt x="19" y="35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" name="Freeform 40">
                <a:extLst>
                  <a:ext uri="{FF2B5EF4-FFF2-40B4-BE49-F238E27FC236}">
                    <a16:creationId xmlns:a16="http://schemas.microsoft.com/office/drawing/2014/main" id="{39995380-0885-4BA4-A476-89A7FEBCC2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5" y="1347"/>
                <a:ext cx="39" cy="18"/>
              </a:xfrm>
              <a:custGeom>
                <a:avLst/>
                <a:gdLst>
                  <a:gd name="T0" fmla="*/ 0 w 39"/>
                  <a:gd name="T1" fmla="*/ 0 h 18"/>
                  <a:gd name="T2" fmla="*/ 39 w 39"/>
                  <a:gd name="T3" fmla="*/ 9 h 18"/>
                  <a:gd name="T4" fmla="*/ 0 w 39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8">
                    <a:moveTo>
                      <a:pt x="0" y="0"/>
                    </a:moveTo>
                    <a:lnTo>
                      <a:pt x="39" y="9"/>
                    </a:lnTo>
                    <a:lnTo>
                      <a:pt x="0" y="18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" name="Freeform 41">
                <a:extLst>
                  <a:ext uri="{FF2B5EF4-FFF2-40B4-BE49-F238E27FC236}">
                    <a16:creationId xmlns:a16="http://schemas.microsoft.com/office/drawing/2014/main" id="{B4AD1396-4589-480C-9E8D-DD0BBAFD55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8" y="1340"/>
                <a:ext cx="19" cy="35"/>
              </a:xfrm>
              <a:custGeom>
                <a:avLst/>
                <a:gdLst>
                  <a:gd name="T0" fmla="*/ 0 w 19"/>
                  <a:gd name="T1" fmla="*/ 35 h 35"/>
                  <a:gd name="T2" fmla="*/ 9 w 19"/>
                  <a:gd name="T3" fmla="*/ 0 h 35"/>
                  <a:gd name="T4" fmla="*/ 19 w 19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0" y="35"/>
                    </a:moveTo>
                    <a:lnTo>
                      <a:pt x="9" y="0"/>
                    </a:lnTo>
                    <a:lnTo>
                      <a:pt x="19" y="35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" name="Freeform 42">
                <a:extLst>
                  <a:ext uri="{FF2B5EF4-FFF2-40B4-BE49-F238E27FC236}">
                    <a16:creationId xmlns:a16="http://schemas.microsoft.com/office/drawing/2014/main" id="{2A5AEA67-56E4-4DF0-9AAA-6FFCD9EF0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4" y="451"/>
                <a:ext cx="39" cy="18"/>
              </a:xfrm>
              <a:custGeom>
                <a:avLst/>
                <a:gdLst>
                  <a:gd name="T0" fmla="*/ 0 w 39"/>
                  <a:gd name="T1" fmla="*/ 0 h 18"/>
                  <a:gd name="T2" fmla="*/ 39 w 39"/>
                  <a:gd name="T3" fmla="*/ 9 h 18"/>
                  <a:gd name="T4" fmla="*/ 0 w 39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8">
                    <a:moveTo>
                      <a:pt x="0" y="0"/>
                    </a:moveTo>
                    <a:lnTo>
                      <a:pt x="39" y="9"/>
                    </a:lnTo>
                    <a:lnTo>
                      <a:pt x="0" y="18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" name="Freeform 43">
                <a:extLst>
                  <a:ext uri="{FF2B5EF4-FFF2-40B4-BE49-F238E27FC236}">
                    <a16:creationId xmlns:a16="http://schemas.microsoft.com/office/drawing/2014/main" id="{5E3935E3-F020-4778-ABD5-E3E1C4B763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9" y="720"/>
                <a:ext cx="39" cy="17"/>
              </a:xfrm>
              <a:custGeom>
                <a:avLst/>
                <a:gdLst>
                  <a:gd name="T0" fmla="*/ 39 w 39"/>
                  <a:gd name="T1" fmla="*/ 17 h 17"/>
                  <a:gd name="T2" fmla="*/ 0 w 39"/>
                  <a:gd name="T3" fmla="*/ 9 h 17"/>
                  <a:gd name="T4" fmla="*/ 39 w 39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7">
                    <a:moveTo>
                      <a:pt x="39" y="17"/>
                    </a:moveTo>
                    <a:lnTo>
                      <a:pt x="0" y="9"/>
                    </a:lnTo>
                    <a:lnTo>
                      <a:pt x="39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" name="Freeform 44">
                <a:extLst>
                  <a:ext uri="{FF2B5EF4-FFF2-40B4-BE49-F238E27FC236}">
                    <a16:creationId xmlns:a16="http://schemas.microsoft.com/office/drawing/2014/main" id="{48C817DD-29DB-4868-BD79-7C78F7362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4" y="899"/>
                <a:ext cx="39" cy="18"/>
              </a:xfrm>
              <a:custGeom>
                <a:avLst/>
                <a:gdLst>
                  <a:gd name="T0" fmla="*/ 0 w 39"/>
                  <a:gd name="T1" fmla="*/ 0 h 18"/>
                  <a:gd name="T2" fmla="*/ 39 w 39"/>
                  <a:gd name="T3" fmla="*/ 9 h 18"/>
                  <a:gd name="T4" fmla="*/ 0 w 39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8">
                    <a:moveTo>
                      <a:pt x="0" y="0"/>
                    </a:moveTo>
                    <a:lnTo>
                      <a:pt x="39" y="9"/>
                    </a:lnTo>
                    <a:lnTo>
                      <a:pt x="0" y="18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" name="Freeform 45">
                <a:extLst>
                  <a:ext uri="{FF2B5EF4-FFF2-40B4-BE49-F238E27FC236}">
                    <a16:creationId xmlns:a16="http://schemas.microsoft.com/office/drawing/2014/main" id="{711D1737-A33C-4AF2-90AF-D86FD081F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9" y="989"/>
                <a:ext cx="39" cy="17"/>
              </a:xfrm>
              <a:custGeom>
                <a:avLst/>
                <a:gdLst>
                  <a:gd name="T0" fmla="*/ 39 w 39"/>
                  <a:gd name="T1" fmla="*/ 17 h 17"/>
                  <a:gd name="T2" fmla="*/ 0 w 39"/>
                  <a:gd name="T3" fmla="*/ 8 h 17"/>
                  <a:gd name="T4" fmla="*/ 39 w 39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7">
                    <a:moveTo>
                      <a:pt x="39" y="17"/>
                    </a:moveTo>
                    <a:lnTo>
                      <a:pt x="0" y="8"/>
                    </a:lnTo>
                    <a:lnTo>
                      <a:pt x="39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" name="Freeform 46">
                <a:extLst>
                  <a:ext uri="{FF2B5EF4-FFF2-40B4-BE49-F238E27FC236}">
                    <a16:creationId xmlns:a16="http://schemas.microsoft.com/office/drawing/2014/main" id="{95B16609-52ED-44A2-8254-C3C98DCDF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4" y="1347"/>
                <a:ext cx="39" cy="18"/>
              </a:xfrm>
              <a:custGeom>
                <a:avLst/>
                <a:gdLst>
                  <a:gd name="T0" fmla="*/ 0 w 39"/>
                  <a:gd name="T1" fmla="*/ 0 h 18"/>
                  <a:gd name="T2" fmla="*/ 39 w 39"/>
                  <a:gd name="T3" fmla="*/ 9 h 18"/>
                  <a:gd name="T4" fmla="*/ 0 w 39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8">
                    <a:moveTo>
                      <a:pt x="0" y="0"/>
                    </a:moveTo>
                    <a:lnTo>
                      <a:pt x="39" y="9"/>
                    </a:lnTo>
                    <a:lnTo>
                      <a:pt x="0" y="18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" name="Freeform 47">
                <a:extLst>
                  <a:ext uri="{FF2B5EF4-FFF2-40B4-BE49-F238E27FC236}">
                    <a16:creationId xmlns:a16="http://schemas.microsoft.com/office/drawing/2014/main" id="{09F1C222-53D1-42E5-9FD8-F1C3CCE62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9" y="1437"/>
                <a:ext cx="39" cy="17"/>
              </a:xfrm>
              <a:custGeom>
                <a:avLst/>
                <a:gdLst>
                  <a:gd name="T0" fmla="*/ 39 w 39"/>
                  <a:gd name="T1" fmla="*/ 17 h 17"/>
                  <a:gd name="T2" fmla="*/ 0 w 39"/>
                  <a:gd name="T3" fmla="*/ 9 h 17"/>
                  <a:gd name="T4" fmla="*/ 39 w 39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7">
                    <a:moveTo>
                      <a:pt x="39" y="17"/>
                    </a:moveTo>
                    <a:lnTo>
                      <a:pt x="0" y="9"/>
                    </a:lnTo>
                    <a:lnTo>
                      <a:pt x="39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" name="Freeform 48">
                <a:extLst>
                  <a:ext uri="{FF2B5EF4-FFF2-40B4-BE49-F238E27FC236}">
                    <a16:creationId xmlns:a16="http://schemas.microsoft.com/office/drawing/2014/main" id="{50D2437C-0441-4787-BD17-5F3B42606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5" y="531"/>
                <a:ext cx="19" cy="35"/>
              </a:xfrm>
              <a:custGeom>
                <a:avLst/>
                <a:gdLst>
                  <a:gd name="T0" fmla="*/ 19 w 19"/>
                  <a:gd name="T1" fmla="*/ 0 h 35"/>
                  <a:gd name="T2" fmla="*/ 10 w 19"/>
                  <a:gd name="T3" fmla="*/ 35 h 35"/>
                  <a:gd name="T4" fmla="*/ 0 w 19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19" y="0"/>
                    </a:moveTo>
                    <a:lnTo>
                      <a:pt x="10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" name="Freeform 49">
                <a:extLst>
                  <a:ext uri="{FF2B5EF4-FFF2-40B4-BE49-F238E27FC236}">
                    <a16:creationId xmlns:a16="http://schemas.microsoft.com/office/drawing/2014/main" id="{D52B8D6E-9344-47DE-BDF4-63DA969DE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5" y="620"/>
                <a:ext cx="19" cy="35"/>
              </a:xfrm>
              <a:custGeom>
                <a:avLst/>
                <a:gdLst>
                  <a:gd name="T0" fmla="*/ 19 w 19"/>
                  <a:gd name="T1" fmla="*/ 0 h 35"/>
                  <a:gd name="T2" fmla="*/ 10 w 19"/>
                  <a:gd name="T3" fmla="*/ 35 h 35"/>
                  <a:gd name="T4" fmla="*/ 0 w 19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19" y="0"/>
                    </a:moveTo>
                    <a:lnTo>
                      <a:pt x="10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" name="Freeform 50">
                <a:extLst>
                  <a:ext uri="{FF2B5EF4-FFF2-40B4-BE49-F238E27FC236}">
                    <a16:creationId xmlns:a16="http://schemas.microsoft.com/office/drawing/2014/main" id="{00E724BF-2FA6-4AB1-AAE6-12CD1BA25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3" y="630"/>
                <a:ext cx="38" cy="18"/>
              </a:xfrm>
              <a:custGeom>
                <a:avLst/>
                <a:gdLst>
                  <a:gd name="T0" fmla="*/ 0 w 38"/>
                  <a:gd name="T1" fmla="*/ 0 h 18"/>
                  <a:gd name="T2" fmla="*/ 38 w 38"/>
                  <a:gd name="T3" fmla="*/ 9 h 18"/>
                  <a:gd name="T4" fmla="*/ 0 w 38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18">
                    <a:moveTo>
                      <a:pt x="0" y="0"/>
                    </a:moveTo>
                    <a:lnTo>
                      <a:pt x="38" y="9"/>
                    </a:lnTo>
                    <a:lnTo>
                      <a:pt x="0" y="18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" name="Freeform 51">
                <a:extLst>
                  <a:ext uri="{FF2B5EF4-FFF2-40B4-BE49-F238E27FC236}">
                    <a16:creationId xmlns:a16="http://schemas.microsoft.com/office/drawing/2014/main" id="{2B2C462F-0A8B-46D2-B39B-A851CE348A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" y="720"/>
                <a:ext cx="39" cy="17"/>
              </a:xfrm>
              <a:custGeom>
                <a:avLst/>
                <a:gdLst>
                  <a:gd name="T0" fmla="*/ 39 w 39"/>
                  <a:gd name="T1" fmla="*/ 17 h 17"/>
                  <a:gd name="T2" fmla="*/ 0 w 39"/>
                  <a:gd name="T3" fmla="*/ 9 h 17"/>
                  <a:gd name="T4" fmla="*/ 39 w 39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7">
                    <a:moveTo>
                      <a:pt x="39" y="17"/>
                    </a:moveTo>
                    <a:lnTo>
                      <a:pt x="0" y="9"/>
                    </a:lnTo>
                    <a:lnTo>
                      <a:pt x="39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" name="Freeform 52">
                <a:extLst>
                  <a:ext uri="{FF2B5EF4-FFF2-40B4-BE49-F238E27FC236}">
                    <a16:creationId xmlns:a16="http://schemas.microsoft.com/office/drawing/2014/main" id="{262EEAA3-F1AB-49F3-AA98-34BBC42D0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5" y="712"/>
                <a:ext cx="19" cy="35"/>
              </a:xfrm>
              <a:custGeom>
                <a:avLst/>
                <a:gdLst>
                  <a:gd name="T0" fmla="*/ 0 w 19"/>
                  <a:gd name="T1" fmla="*/ 35 h 35"/>
                  <a:gd name="T2" fmla="*/ 10 w 19"/>
                  <a:gd name="T3" fmla="*/ 0 h 35"/>
                  <a:gd name="T4" fmla="*/ 19 w 19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0" y="35"/>
                    </a:moveTo>
                    <a:lnTo>
                      <a:pt x="10" y="0"/>
                    </a:lnTo>
                    <a:lnTo>
                      <a:pt x="19" y="35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" name="Freeform 53">
                <a:extLst>
                  <a:ext uri="{FF2B5EF4-FFF2-40B4-BE49-F238E27FC236}">
                    <a16:creationId xmlns:a16="http://schemas.microsoft.com/office/drawing/2014/main" id="{548BA044-600D-44DB-8079-585716C3C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5" y="802"/>
                <a:ext cx="19" cy="35"/>
              </a:xfrm>
              <a:custGeom>
                <a:avLst/>
                <a:gdLst>
                  <a:gd name="T0" fmla="*/ 0 w 19"/>
                  <a:gd name="T1" fmla="*/ 35 h 35"/>
                  <a:gd name="T2" fmla="*/ 10 w 19"/>
                  <a:gd name="T3" fmla="*/ 0 h 35"/>
                  <a:gd name="T4" fmla="*/ 19 w 19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0" y="35"/>
                    </a:moveTo>
                    <a:lnTo>
                      <a:pt x="10" y="0"/>
                    </a:lnTo>
                    <a:lnTo>
                      <a:pt x="19" y="35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" name="Freeform 54">
                <a:extLst>
                  <a:ext uri="{FF2B5EF4-FFF2-40B4-BE49-F238E27FC236}">
                    <a16:creationId xmlns:a16="http://schemas.microsoft.com/office/drawing/2014/main" id="{2EB4C553-2AD8-4397-AF76-98A3788B1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" y="989"/>
                <a:ext cx="39" cy="17"/>
              </a:xfrm>
              <a:custGeom>
                <a:avLst/>
                <a:gdLst>
                  <a:gd name="T0" fmla="*/ 39 w 39"/>
                  <a:gd name="T1" fmla="*/ 17 h 17"/>
                  <a:gd name="T2" fmla="*/ 0 w 39"/>
                  <a:gd name="T3" fmla="*/ 8 h 17"/>
                  <a:gd name="T4" fmla="*/ 39 w 39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7">
                    <a:moveTo>
                      <a:pt x="39" y="17"/>
                    </a:moveTo>
                    <a:lnTo>
                      <a:pt x="0" y="8"/>
                    </a:lnTo>
                    <a:lnTo>
                      <a:pt x="39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" name="Freeform 55">
                <a:extLst>
                  <a:ext uri="{FF2B5EF4-FFF2-40B4-BE49-F238E27FC236}">
                    <a16:creationId xmlns:a16="http://schemas.microsoft.com/office/drawing/2014/main" id="{DF0D4A2D-3F97-4E09-8FD6-58C32D66E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3" y="1078"/>
                <a:ext cx="38" cy="18"/>
              </a:xfrm>
              <a:custGeom>
                <a:avLst/>
                <a:gdLst>
                  <a:gd name="T0" fmla="*/ 0 w 38"/>
                  <a:gd name="T1" fmla="*/ 0 h 18"/>
                  <a:gd name="T2" fmla="*/ 38 w 38"/>
                  <a:gd name="T3" fmla="*/ 9 h 18"/>
                  <a:gd name="T4" fmla="*/ 0 w 38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18">
                    <a:moveTo>
                      <a:pt x="0" y="0"/>
                    </a:moveTo>
                    <a:lnTo>
                      <a:pt x="38" y="9"/>
                    </a:lnTo>
                    <a:lnTo>
                      <a:pt x="0" y="18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" name="Freeform 56">
                <a:extLst>
                  <a:ext uri="{FF2B5EF4-FFF2-40B4-BE49-F238E27FC236}">
                    <a16:creationId xmlns:a16="http://schemas.microsoft.com/office/drawing/2014/main" id="{F7780715-52A3-4298-8196-B54DD96C6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5" y="1071"/>
                <a:ext cx="19" cy="35"/>
              </a:xfrm>
              <a:custGeom>
                <a:avLst/>
                <a:gdLst>
                  <a:gd name="T0" fmla="*/ 0 w 19"/>
                  <a:gd name="T1" fmla="*/ 35 h 35"/>
                  <a:gd name="T2" fmla="*/ 10 w 19"/>
                  <a:gd name="T3" fmla="*/ 0 h 35"/>
                  <a:gd name="T4" fmla="*/ 19 w 19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0" y="35"/>
                    </a:moveTo>
                    <a:lnTo>
                      <a:pt x="10" y="0"/>
                    </a:lnTo>
                    <a:lnTo>
                      <a:pt x="19" y="35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" name="Freeform 57">
                <a:extLst>
                  <a:ext uri="{FF2B5EF4-FFF2-40B4-BE49-F238E27FC236}">
                    <a16:creationId xmlns:a16="http://schemas.microsoft.com/office/drawing/2014/main" id="{9823D16A-AD7F-4F62-AADA-71C3C797A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5" y="1161"/>
                <a:ext cx="19" cy="34"/>
              </a:xfrm>
              <a:custGeom>
                <a:avLst/>
                <a:gdLst>
                  <a:gd name="T0" fmla="*/ 0 w 19"/>
                  <a:gd name="T1" fmla="*/ 34 h 34"/>
                  <a:gd name="T2" fmla="*/ 10 w 19"/>
                  <a:gd name="T3" fmla="*/ 0 h 34"/>
                  <a:gd name="T4" fmla="*/ 19 w 19"/>
                  <a:gd name="T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4">
                    <a:moveTo>
                      <a:pt x="0" y="34"/>
                    </a:moveTo>
                    <a:lnTo>
                      <a:pt x="10" y="0"/>
                    </a:lnTo>
                    <a:lnTo>
                      <a:pt x="19" y="34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" name="Freeform 58">
                <a:extLst>
                  <a:ext uri="{FF2B5EF4-FFF2-40B4-BE49-F238E27FC236}">
                    <a16:creationId xmlns:a16="http://schemas.microsoft.com/office/drawing/2014/main" id="{ADE0C2CA-BFDD-43B8-8A92-489690230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5" y="1250"/>
                <a:ext cx="19" cy="35"/>
              </a:xfrm>
              <a:custGeom>
                <a:avLst/>
                <a:gdLst>
                  <a:gd name="T0" fmla="*/ 0 w 19"/>
                  <a:gd name="T1" fmla="*/ 35 h 35"/>
                  <a:gd name="T2" fmla="*/ 10 w 19"/>
                  <a:gd name="T3" fmla="*/ 0 h 35"/>
                  <a:gd name="T4" fmla="*/ 19 w 19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0" y="35"/>
                    </a:moveTo>
                    <a:lnTo>
                      <a:pt x="10" y="0"/>
                    </a:lnTo>
                    <a:lnTo>
                      <a:pt x="19" y="35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" name="Freeform 59">
                <a:extLst>
                  <a:ext uri="{FF2B5EF4-FFF2-40B4-BE49-F238E27FC236}">
                    <a16:creationId xmlns:a16="http://schemas.microsoft.com/office/drawing/2014/main" id="{6C46FF14-3010-4B19-B6AD-C388550E3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" y="1437"/>
                <a:ext cx="39" cy="17"/>
              </a:xfrm>
              <a:custGeom>
                <a:avLst/>
                <a:gdLst>
                  <a:gd name="T0" fmla="*/ 39 w 39"/>
                  <a:gd name="T1" fmla="*/ 17 h 17"/>
                  <a:gd name="T2" fmla="*/ 0 w 39"/>
                  <a:gd name="T3" fmla="*/ 9 h 17"/>
                  <a:gd name="T4" fmla="*/ 39 w 39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7">
                    <a:moveTo>
                      <a:pt x="39" y="17"/>
                    </a:moveTo>
                    <a:lnTo>
                      <a:pt x="0" y="9"/>
                    </a:lnTo>
                    <a:lnTo>
                      <a:pt x="39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" name="Freeform 60">
                <a:extLst>
                  <a:ext uri="{FF2B5EF4-FFF2-40B4-BE49-F238E27FC236}">
                    <a16:creationId xmlns:a16="http://schemas.microsoft.com/office/drawing/2014/main" id="{3F38B588-4D4B-4E72-AA61-44904601E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1" y="630"/>
                <a:ext cx="39" cy="18"/>
              </a:xfrm>
              <a:custGeom>
                <a:avLst/>
                <a:gdLst>
                  <a:gd name="T0" fmla="*/ 0 w 39"/>
                  <a:gd name="T1" fmla="*/ 0 h 18"/>
                  <a:gd name="T2" fmla="*/ 39 w 39"/>
                  <a:gd name="T3" fmla="*/ 9 h 18"/>
                  <a:gd name="T4" fmla="*/ 0 w 39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8">
                    <a:moveTo>
                      <a:pt x="0" y="0"/>
                    </a:moveTo>
                    <a:lnTo>
                      <a:pt x="39" y="9"/>
                    </a:lnTo>
                    <a:lnTo>
                      <a:pt x="0" y="18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" name="Freeform 61">
                <a:extLst>
                  <a:ext uri="{FF2B5EF4-FFF2-40B4-BE49-F238E27FC236}">
                    <a16:creationId xmlns:a16="http://schemas.microsoft.com/office/drawing/2014/main" id="{BFD9EF2F-0D65-4EEE-905F-120D6892E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7" y="989"/>
                <a:ext cx="38" cy="17"/>
              </a:xfrm>
              <a:custGeom>
                <a:avLst/>
                <a:gdLst>
                  <a:gd name="T0" fmla="*/ 38 w 38"/>
                  <a:gd name="T1" fmla="*/ 17 h 17"/>
                  <a:gd name="T2" fmla="*/ 0 w 38"/>
                  <a:gd name="T3" fmla="*/ 8 h 17"/>
                  <a:gd name="T4" fmla="*/ 38 w 38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17">
                    <a:moveTo>
                      <a:pt x="38" y="17"/>
                    </a:moveTo>
                    <a:lnTo>
                      <a:pt x="0" y="8"/>
                    </a:lnTo>
                    <a:lnTo>
                      <a:pt x="38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" name="Freeform 62">
                <a:extLst>
                  <a:ext uri="{FF2B5EF4-FFF2-40B4-BE49-F238E27FC236}">
                    <a16:creationId xmlns:a16="http://schemas.microsoft.com/office/drawing/2014/main" id="{373641D7-68B8-45B4-BD46-D4E0383DF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4" y="981"/>
                <a:ext cx="19" cy="35"/>
              </a:xfrm>
              <a:custGeom>
                <a:avLst/>
                <a:gdLst>
                  <a:gd name="T0" fmla="*/ 0 w 19"/>
                  <a:gd name="T1" fmla="*/ 35 h 35"/>
                  <a:gd name="T2" fmla="*/ 9 w 19"/>
                  <a:gd name="T3" fmla="*/ 0 h 35"/>
                  <a:gd name="T4" fmla="*/ 19 w 19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0" y="35"/>
                    </a:moveTo>
                    <a:lnTo>
                      <a:pt x="9" y="0"/>
                    </a:lnTo>
                    <a:lnTo>
                      <a:pt x="19" y="35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" name="Freeform 63">
                <a:extLst>
                  <a:ext uri="{FF2B5EF4-FFF2-40B4-BE49-F238E27FC236}">
                    <a16:creationId xmlns:a16="http://schemas.microsoft.com/office/drawing/2014/main" id="{D13EA335-D1BA-48BB-BE10-5321C9BFC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4" y="1337"/>
                <a:ext cx="19" cy="35"/>
              </a:xfrm>
              <a:custGeom>
                <a:avLst/>
                <a:gdLst>
                  <a:gd name="T0" fmla="*/ 19 w 19"/>
                  <a:gd name="T1" fmla="*/ 0 h 35"/>
                  <a:gd name="T2" fmla="*/ 9 w 19"/>
                  <a:gd name="T3" fmla="*/ 35 h 35"/>
                  <a:gd name="T4" fmla="*/ 0 w 19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19" y="0"/>
                    </a:moveTo>
                    <a:lnTo>
                      <a:pt x="9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" name="Freeform 64">
                <a:extLst>
                  <a:ext uri="{FF2B5EF4-FFF2-40B4-BE49-F238E27FC236}">
                    <a16:creationId xmlns:a16="http://schemas.microsoft.com/office/drawing/2014/main" id="{700B408A-A478-481A-81A5-85D044280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4" y="1427"/>
                <a:ext cx="19" cy="35"/>
              </a:xfrm>
              <a:custGeom>
                <a:avLst/>
                <a:gdLst>
                  <a:gd name="T0" fmla="*/ 19 w 19"/>
                  <a:gd name="T1" fmla="*/ 0 h 35"/>
                  <a:gd name="T2" fmla="*/ 9 w 19"/>
                  <a:gd name="T3" fmla="*/ 35 h 35"/>
                  <a:gd name="T4" fmla="*/ 0 w 19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19" y="0"/>
                    </a:moveTo>
                    <a:lnTo>
                      <a:pt x="9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" name="Freeform 65">
                <a:extLst>
                  <a:ext uri="{FF2B5EF4-FFF2-40B4-BE49-F238E27FC236}">
                    <a16:creationId xmlns:a16="http://schemas.microsoft.com/office/drawing/2014/main" id="{E9B97851-4861-4AB1-BE7B-7DB967371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7" y="1437"/>
                <a:ext cx="38" cy="17"/>
              </a:xfrm>
              <a:custGeom>
                <a:avLst/>
                <a:gdLst>
                  <a:gd name="T0" fmla="*/ 38 w 38"/>
                  <a:gd name="T1" fmla="*/ 17 h 17"/>
                  <a:gd name="T2" fmla="*/ 0 w 38"/>
                  <a:gd name="T3" fmla="*/ 9 h 17"/>
                  <a:gd name="T4" fmla="*/ 38 w 38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17">
                    <a:moveTo>
                      <a:pt x="38" y="17"/>
                    </a:moveTo>
                    <a:lnTo>
                      <a:pt x="0" y="9"/>
                    </a:lnTo>
                    <a:lnTo>
                      <a:pt x="38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" name="Freeform 66">
                <a:extLst>
                  <a:ext uri="{FF2B5EF4-FFF2-40B4-BE49-F238E27FC236}">
                    <a16:creationId xmlns:a16="http://schemas.microsoft.com/office/drawing/2014/main" id="{74F739DD-A93B-4A66-8CFB-3684A7C25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0" y="630"/>
                <a:ext cx="39" cy="18"/>
              </a:xfrm>
              <a:custGeom>
                <a:avLst/>
                <a:gdLst>
                  <a:gd name="T0" fmla="*/ 0 w 39"/>
                  <a:gd name="T1" fmla="*/ 0 h 18"/>
                  <a:gd name="T2" fmla="*/ 39 w 39"/>
                  <a:gd name="T3" fmla="*/ 9 h 18"/>
                  <a:gd name="T4" fmla="*/ 0 w 39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8">
                    <a:moveTo>
                      <a:pt x="0" y="0"/>
                    </a:moveTo>
                    <a:lnTo>
                      <a:pt x="39" y="9"/>
                    </a:lnTo>
                    <a:lnTo>
                      <a:pt x="0" y="18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" name="Freeform 67">
                <a:extLst>
                  <a:ext uri="{FF2B5EF4-FFF2-40B4-BE49-F238E27FC236}">
                    <a16:creationId xmlns:a16="http://schemas.microsoft.com/office/drawing/2014/main" id="{E79D0385-3AF6-44A3-BABE-162EE8B65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5" y="1258"/>
                <a:ext cx="39" cy="17"/>
              </a:xfrm>
              <a:custGeom>
                <a:avLst/>
                <a:gdLst>
                  <a:gd name="T0" fmla="*/ 39 w 39"/>
                  <a:gd name="T1" fmla="*/ 17 h 17"/>
                  <a:gd name="T2" fmla="*/ 0 w 39"/>
                  <a:gd name="T3" fmla="*/ 8 h 17"/>
                  <a:gd name="T4" fmla="*/ 39 w 39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7">
                    <a:moveTo>
                      <a:pt x="39" y="17"/>
                    </a:moveTo>
                    <a:lnTo>
                      <a:pt x="0" y="8"/>
                    </a:lnTo>
                    <a:lnTo>
                      <a:pt x="39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" name="Freeform 68">
                <a:extLst>
                  <a:ext uri="{FF2B5EF4-FFF2-40B4-BE49-F238E27FC236}">
                    <a16:creationId xmlns:a16="http://schemas.microsoft.com/office/drawing/2014/main" id="{3214A2D9-C4DE-4752-8E30-0EEE2C685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2" y="1250"/>
                <a:ext cx="20" cy="35"/>
              </a:xfrm>
              <a:custGeom>
                <a:avLst/>
                <a:gdLst>
                  <a:gd name="T0" fmla="*/ 0 w 20"/>
                  <a:gd name="T1" fmla="*/ 35 h 35"/>
                  <a:gd name="T2" fmla="*/ 10 w 20"/>
                  <a:gd name="T3" fmla="*/ 0 h 35"/>
                  <a:gd name="T4" fmla="*/ 20 w 20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5">
                    <a:moveTo>
                      <a:pt x="0" y="35"/>
                    </a:moveTo>
                    <a:lnTo>
                      <a:pt x="10" y="0"/>
                    </a:lnTo>
                    <a:lnTo>
                      <a:pt x="20" y="35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" name="Freeform 69">
                <a:extLst>
                  <a:ext uri="{FF2B5EF4-FFF2-40B4-BE49-F238E27FC236}">
                    <a16:creationId xmlns:a16="http://schemas.microsoft.com/office/drawing/2014/main" id="{9383991C-D993-4011-A8CD-F9C386177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2" y="1340"/>
                <a:ext cx="20" cy="35"/>
              </a:xfrm>
              <a:custGeom>
                <a:avLst/>
                <a:gdLst>
                  <a:gd name="T0" fmla="*/ 0 w 20"/>
                  <a:gd name="T1" fmla="*/ 35 h 35"/>
                  <a:gd name="T2" fmla="*/ 10 w 20"/>
                  <a:gd name="T3" fmla="*/ 0 h 35"/>
                  <a:gd name="T4" fmla="*/ 20 w 20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5">
                    <a:moveTo>
                      <a:pt x="0" y="35"/>
                    </a:moveTo>
                    <a:lnTo>
                      <a:pt x="10" y="0"/>
                    </a:lnTo>
                    <a:lnTo>
                      <a:pt x="20" y="35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" name="Freeform 70">
                <a:extLst>
                  <a:ext uri="{FF2B5EF4-FFF2-40B4-BE49-F238E27FC236}">
                    <a16:creationId xmlns:a16="http://schemas.microsoft.com/office/drawing/2014/main" id="{59A812E1-62EE-4461-A5D2-21730069A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2" y="1429"/>
                <a:ext cx="20" cy="35"/>
              </a:xfrm>
              <a:custGeom>
                <a:avLst/>
                <a:gdLst>
                  <a:gd name="T0" fmla="*/ 0 w 20"/>
                  <a:gd name="T1" fmla="*/ 35 h 35"/>
                  <a:gd name="T2" fmla="*/ 10 w 20"/>
                  <a:gd name="T3" fmla="*/ 0 h 35"/>
                  <a:gd name="T4" fmla="*/ 20 w 20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5">
                    <a:moveTo>
                      <a:pt x="0" y="35"/>
                    </a:moveTo>
                    <a:lnTo>
                      <a:pt x="10" y="0"/>
                    </a:lnTo>
                    <a:lnTo>
                      <a:pt x="20" y="35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" name="Freeform 71">
                <a:extLst>
                  <a:ext uri="{FF2B5EF4-FFF2-40B4-BE49-F238E27FC236}">
                    <a16:creationId xmlns:a16="http://schemas.microsoft.com/office/drawing/2014/main" id="{7FD45E6C-EC70-44DD-A12E-81E8461ED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2" y="1519"/>
                <a:ext cx="20" cy="35"/>
              </a:xfrm>
              <a:custGeom>
                <a:avLst/>
                <a:gdLst>
                  <a:gd name="T0" fmla="*/ 0 w 20"/>
                  <a:gd name="T1" fmla="*/ 35 h 35"/>
                  <a:gd name="T2" fmla="*/ 10 w 20"/>
                  <a:gd name="T3" fmla="*/ 0 h 35"/>
                  <a:gd name="T4" fmla="*/ 20 w 20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5">
                    <a:moveTo>
                      <a:pt x="0" y="35"/>
                    </a:moveTo>
                    <a:lnTo>
                      <a:pt x="10" y="0"/>
                    </a:lnTo>
                    <a:lnTo>
                      <a:pt x="20" y="35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" name="Freeform 72">
                <a:extLst>
                  <a:ext uri="{FF2B5EF4-FFF2-40B4-BE49-F238E27FC236}">
                    <a16:creationId xmlns:a16="http://schemas.microsoft.com/office/drawing/2014/main" id="{B70855A0-6D45-47A1-A0C3-21AAF057A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9" y="630"/>
                <a:ext cx="38" cy="18"/>
              </a:xfrm>
              <a:custGeom>
                <a:avLst/>
                <a:gdLst>
                  <a:gd name="T0" fmla="*/ 0 w 38"/>
                  <a:gd name="T1" fmla="*/ 0 h 18"/>
                  <a:gd name="T2" fmla="*/ 38 w 38"/>
                  <a:gd name="T3" fmla="*/ 9 h 18"/>
                  <a:gd name="T4" fmla="*/ 0 w 38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18">
                    <a:moveTo>
                      <a:pt x="0" y="0"/>
                    </a:moveTo>
                    <a:lnTo>
                      <a:pt x="38" y="9"/>
                    </a:lnTo>
                    <a:lnTo>
                      <a:pt x="0" y="18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" name="Freeform 73">
                <a:extLst>
                  <a:ext uri="{FF2B5EF4-FFF2-40B4-BE49-F238E27FC236}">
                    <a16:creationId xmlns:a16="http://schemas.microsoft.com/office/drawing/2014/main" id="{10138FC8-1493-4EC5-AF5C-28DCEF680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1" y="1337"/>
                <a:ext cx="19" cy="35"/>
              </a:xfrm>
              <a:custGeom>
                <a:avLst/>
                <a:gdLst>
                  <a:gd name="T0" fmla="*/ 19 w 19"/>
                  <a:gd name="T1" fmla="*/ 0 h 35"/>
                  <a:gd name="T2" fmla="*/ 10 w 19"/>
                  <a:gd name="T3" fmla="*/ 35 h 35"/>
                  <a:gd name="T4" fmla="*/ 0 w 19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19" y="0"/>
                    </a:moveTo>
                    <a:lnTo>
                      <a:pt x="10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" name="Freeform 74">
                <a:extLst>
                  <a:ext uri="{FF2B5EF4-FFF2-40B4-BE49-F238E27FC236}">
                    <a16:creationId xmlns:a16="http://schemas.microsoft.com/office/drawing/2014/main" id="{C9F52CA9-197E-402C-B001-E3AF2DE1E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1" y="1427"/>
                <a:ext cx="19" cy="35"/>
              </a:xfrm>
              <a:custGeom>
                <a:avLst/>
                <a:gdLst>
                  <a:gd name="T0" fmla="*/ 19 w 19"/>
                  <a:gd name="T1" fmla="*/ 0 h 35"/>
                  <a:gd name="T2" fmla="*/ 10 w 19"/>
                  <a:gd name="T3" fmla="*/ 35 h 35"/>
                  <a:gd name="T4" fmla="*/ 0 w 19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19" y="0"/>
                    </a:moveTo>
                    <a:lnTo>
                      <a:pt x="10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" name="Freeform 75">
                <a:extLst>
                  <a:ext uri="{FF2B5EF4-FFF2-40B4-BE49-F238E27FC236}">
                    <a16:creationId xmlns:a16="http://schemas.microsoft.com/office/drawing/2014/main" id="{106D899F-6B7D-4DEA-BC3F-3892C9F6B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1" y="1517"/>
                <a:ext cx="19" cy="35"/>
              </a:xfrm>
              <a:custGeom>
                <a:avLst/>
                <a:gdLst>
                  <a:gd name="T0" fmla="*/ 19 w 19"/>
                  <a:gd name="T1" fmla="*/ 0 h 35"/>
                  <a:gd name="T2" fmla="*/ 10 w 19"/>
                  <a:gd name="T3" fmla="*/ 35 h 35"/>
                  <a:gd name="T4" fmla="*/ 0 w 19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19" y="0"/>
                    </a:moveTo>
                    <a:lnTo>
                      <a:pt x="10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" name="Freeform 76">
                <a:extLst>
                  <a:ext uri="{FF2B5EF4-FFF2-40B4-BE49-F238E27FC236}">
                    <a16:creationId xmlns:a16="http://schemas.microsoft.com/office/drawing/2014/main" id="{2C5706FD-E477-47F3-AC68-977CE325C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1" y="1606"/>
                <a:ext cx="19" cy="35"/>
              </a:xfrm>
              <a:custGeom>
                <a:avLst/>
                <a:gdLst>
                  <a:gd name="T0" fmla="*/ 19 w 19"/>
                  <a:gd name="T1" fmla="*/ 0 h 35"/>
                  <a:gd name="T2" fmla="*/ 10 w 19"/>
                  <a:gd name="T3" fmla="*/ 35 h 35"/>
                  <a:gd name="T4" fmla="*/ 0 w 19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19" y="0"/>
                    </a:moveTo>
                    <a:lnTo>
                      <a:pt x="10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" name="Freeform 77">
                <a:extLst>
                  <a:ext uri="{FF2B5EF4-FFF2-40B4-BE49-F238E27FC236}">
                    <a16:creationId xmlns:a16="http://schemas.microsoft.com/office/drawing/2014/main" id="{06C459AE-816C-4CA4-ADFB-BF58BF563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4" y="1616"/>
                <a:ext cx="38" cy="18"/>
              </a:xfrm>
              <a:custGeom>
                <a:avLst/>
                <a:gdLst>
                  <a:gd name="T0" fmla="*/ 38 w 38"/>
                  <a:gd name="T1" fmla="*/ 18 h 18"/>
                  <a:gd name="T2" fmla="*/ 0 w 38"/>
                  <a:gd name="T3" fmla="*/ 9 h 18"/>
                  <a:gd name="T4" fmla="*/ 38 w 38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18">
                    <a:moveTo>
                      <a:pt x="38" y="18"/>
                    </a:moveTo>
                    <a:lnTo>
                      <a:pt x="0" y="9"/>
                    </a:lnTo>
                    <a:lnTo>
                      <a:pt x="38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" name="Freeform 78">
                <a:extLst>
                  <a:ext uri="{FF2B5EF4-FFF2-40B4-BE49-F238E27FC236}">
                    <a16:creationId xmlns:a16="http://schemas.microsoft.com/office/drawing/2014/main" id="{C1DA1091-4412-4537-A77B-E81C108D9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8" y="451"/>
                <a:ext cx="38" cy="18"/>
              </a:xfrm>
              <a:custGeom>
                <a:avLst/>
                <a:gdLst>
                  <a:gd name="T0" fmla="*/ 0 w 38"/>
                  <a:gd name="T1" fmla="*/ 0 h 18"/>
                  <a:gd name="T2" fmla="*/ 38 w 38"/>
                  <a:gd name="T3" fmla="*/ 9 h 18"/>
                  <a:gd name="T4" fmla="*/ 0 w 38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18">
                    <a:moveTo>
                      <a:pt x="0" y="0"/>
                    </a:moveTo>
                    <a:lnTo>
                      <a:pt x="38" y="9"/>
                    </a:lnTo>
                    <a:lnTo>
                      <a:pt x="0" y="18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" name="Freeform 79">
                <a:extLst>
                  <a:ext uri="{FF2B5EF4-FFF2-40B4-BE49-F238E27FC236}">
                    <a16:creationId xmlns:a16="http://schemas.microsoft.com/office/drawing/2014/main" id="{7E8EA95F-B718-445C-894E-241D22024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0" y="444"/>
                <a:ext cx="19" cy="34"/>
              </a:xfrm>
              <a:custGeom>
                <a:avLst/>
                <a:gdLst>
                  <a:gd name="T0" fmla="*/ 0 w 19"/>
                  <a:gd name="T1" fmla="*/ 34 h 34"/>
                  <a:gd name="T2" fmla="*/ 9 w 19"/>
                  <a:gd name="T3" fmla="*/ 0 h 34"/>
                  <a:gd name="T4" fmla="*/ 19 w 19"/>
                  <a:gd name="T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4">
                    <a:moveTo>
                      <a:pt x="0" y="34"/>
                    </a:moveTo>
                    <a:lnTo>
                      <a:pt x="9" y="0"/>
                    </a:lnTo>
                    <a:lnTo>
                      <a:pt x="19" y="34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" name="Freeform 80">
                <a:extLst>
                  <a:ext uri="{FF2B5EF4-FFF2-40B4-BE49-F238E27FC236}">
                    <a16:creationId xmlns:a16="http://schemas.microsoft.com/office/drawing/2014/main" id="{B8D28AAE-758B-47EA-A939-D342EB5E0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0" y="533"/>
                <a:ext cx="19" cy="35"/>
              </a:xfrm>
              <a:custGeom>
                <a:avLst/>
                <a:gdLst>
                  <a:gd name="T0" fmla="*/ 0 w 19"/>
                  <a:gd name="T1" fmla="*/ 35 h 35"/>
                  <a:gd name="T2" fmla="*/ 9 w 19"/>
                  <a:gd name="T3" fmla="*/ 0 h 35"/>
                  <a:gd name="T4" fmla="*/ 19 w 19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0" y="35"/>
                    </a:moveTo>
                    <a:lnTo>
                      <a:pt x="9" y="0"/>
                    </a:lnTo>
                    <a:lnTo>
                      <a:pt x="19" y="35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" name="Freeform 81">
                <a:extLst>
                  <a:ext uri="{FF2B5EF4-FFF2-40B4-BE49-F238E27FC236}">
                    <a16:creationId xmlns:a16="http://schemas.microsoft.com/office/drawing/2014/main" id="{3136247B-1C14-453B-9C57-168BBCDBF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3" y="1258"/>
                <a:ext cx="38" cy="17"/>
              </a:xfrm>
              <a:custGeom>
                <a:avLst/>
                <a:gdLst>
                  <a:gd name="T0" fmla="*/ 38 w 38"/>
                  <a:gd name="T1" fmla="*/ 17 h 17"/>
                  <a:gd name="T2" fmla="*/ 0 w 38"/>
                  <a:gd name="T3" fmla="*/ 8 h 17"/>
                  <a:gd name="T4" fmla="*/ 38 w 38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17">
                    <a:moveTo>
                      <a:pt x="38" y="17"/>
                    </a:moveTo>
                    <a:lnTo>
                      <a:pt x="0" y="8"/>
                    </a:lnTo>
                    <a:lnTo>
                      <a:pt x="38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" name="Freeform 82">
                <a:extLst>
                  <a:ext uri="{FF2B5EF4-FFF2-40B4-BE49-F238E27FC236}">
                    <a16:creationId xmlns:a16="http://schemas.microsoft.com/office/drawing/2014/main" id="{0AD76DB0-4722-45AB-8EC1-6CF2D05F0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0" y="1250"/>
                <a:ext cx="19" cy="35"/>
              </a:xfrm>
              <a:custGeom>
                <a:avLst/>
                <a:gdLst>
                  <a:gd name="T0" fmla="*/ 0 w 19"/>
                  <a:gd name="T1" fmla="*/ 35 h 35"/>
                  <a:gd name="T2" fmla="*/ 9 w 19"/>
                  <a:gd name="T3" fmla="*/ 0 h 35"/>
                  <a:gd name="T4" fmla="*/ 19 w 19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0" y="35"/>
                    </a:moveTo>
                    <a:lnTo>
                      <a:pt x="9" y="0"/>
                    </a:lnTo>
                    <a:lnTo>
                      <a:pt x="19" y="35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" name="Freeform 83">
                <a:extLst>
                  <a:ext uri="{FF2B5EF4-FFF2-40B4-BE49-F238E27FC236}">
                    <a16:creationId xmlns:a16="http://schemas.microsoft.com/office/drawing/2014/main" id="{6392883B-0C33-4E83-8349-B26355EC2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0" y="1340"/>
                <a:ext cx="19" cy="35"/>
              </a:xfrm>
              <a:custGeom>
                <a:avLst/>
                <a:gdLst>
                  <a:gd name="T0" fmla="*/ 0 w 19"/>
                  <a:gd name="T1" fmla="*/ 35 h 35"/>
                  <a:gd name="T2" fmla="*/ 9 w 19"/>
                  <a:gd name="T3" fmla="*/ 0 h 35"/>
                  <a:gd name="T4" fmla="*/ 19 w 19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0" y="35"/>
                    </a:moveTo>
                    <a:lnTo>
                      <a:pt x="9" y="0"/>
                    </a:lnTo>
                    <a:lnTo>
                      <a:pt x="19" y="35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" name="Freeform 84">
                <a:extLst>
                  <a:ext uri="{FF2B5EF4-FFF2-40B4-BE49-F238E27FC236}">
                    <a16:creationId xmlns:a16="http://schemas.microsoft.com/office/drawing/2014/main" id="{BCA46738-D9FB-47FD-B706-35744379C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0" y="1429"/>
                <a:ext cx="19" cy="35"/>
              </a:xfrm>
              <a:custGeom>
                <a:avLst/>
                <a:gdLst>
                  <a:gd name="T0" fmla="*/ 0 w 19"/>
                  <a:gd name="T1" fmla="*/ 35 h 35"/>
                  <a:gd name="T2" fmla="*/ 9 w 19"/>
                  <a:gd name="T3" fmla="*/ 0 h 35"/>
                  <a:gd name="T4" fmla="*/ 19 w 19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0" y="35"/>
                    </a:moveTo>
                    <a:lnTo>
                      <a:pt x="9" y="0"/>
                    </a:lnTo>
                    <a:lnTo>
                      <a:pt x="19" y="35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" name="Freeform 85">
                <a:extLst>
                  <a:ext uri="{FF2B5EF4-FFF2-40B4-BE49-F238E27FC236}">
                    <a16:creationId xmlns:a16="http://schemas.microsoft.com/office/drawing/2014/main" id="{16656747-CAC0-452A-B7AB-56B36B392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0" y="1519"/>
                <a:ext cx="19" cy="35"/>
              </a:xfrm>
              <a:custGeom>
                <a:avLst/>
                <a:gdLst>
                  <a:gd name="T0" fmla="*/ 0 w 19"/>
                  <a:gd name="T1" fmla="*/ 35 h 35"/>
                  <a:gd name="T2" fmla="*/ 9 w 19"/>
                  <a:gd name="T3" fmla="*/ 0 h 35"/>
                  <a:gd name="T4" fmla="*/ 19 w 19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0" y="35"/>
                    </a:moveTo>
                    <a:lnTo>
                      <a:pt x="9" y="0"/>
                    </a:lnTo>
                    <a:lnTo>
                      <a:pt x="19" y="35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" name="Freeform 86">
                <a:extLst>
                  <a:ext uri="{FF2B5EF4-FFF2-40B4-BE49-F238E27FC236}">
                    <a16:creationId xmlns:a16="http://schemas.microsoft.com/office/drawing/2014/main" id="{4EFB932E-3237-4881-B87D-385096A6D3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" y="531"/>
                <a:ext cx="20" cy="35"/>
              </a:xfrm>
              <a:custGeom>
                <a:avLst/>
                <a:gdLst>
                  <a:gd name="T0" fmla="*/ 20 w 20"/>
                  <a:gd name="T1" fmla="*/ 0 h 35"/>
                  <a:gd name="T2" fmla="*/ 10 w 20"/>
                  <a:gd name="T3" fmla="*/ 35 h 35"/>
                  <a:gd name="T4" fmla="*/ 0 w 20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5">
                    <a:moveTo>
                      <a:pt x="20" y="0"/>
                    </a:moveTo>
                    <a:lnTo>
                      <a:pt x="10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" name="Freeform 87">
                <a:extLst>
                  <a:ext uri="{FF2B5EF4-FFF2-40B4-BE49-F238E27FC236}">
                    <a16:creationId xmlns:a16="http://schemas.microsoft.com/office/drawing/2014/main" id="{AD9CFE50-DA50-4DCE-8B31-514B5D580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" y="620"/>
                <a:ext cx="20" cy="35"/>
              </a:xfrm>
              <a:custGeom>
                <a:avLst/>
                <a:gdLst>
                  <a:gd name="T0" fmla="*/ 20 w 20"/>
                  <a:gd name="T1" fmla="*/ 0 h 35"/>
                  <a:gd name="T2" fmla="*/ 10 w 20"/>
                  <a:gd name="T3" fmla="*/ 35 h 35"/>
                  <a:gd name="T4" fmla="*/ 0 w 20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5">
                    <a:moveTo>
                      <a:pt x="20" y="0"/>
                    </a:moveTo>
                    <a:lnTo>
                      <a:pt x="10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" name="Freeform 88">
                <a:extLst>
                  <a:ext uri="{FF2B5EF4-FFF2-40B4-BE49-F238E27FC236}">
                    <a16:creationId xmlns:a16="http://schemas.microsoft.com/office/drawing/2014/main" id="{B2CC1356-61AA-44F7-8241-76175EBEC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6" y="630"/>
                <a:ext cx="39" cy="18"/>
              </a:xfrm>
              <a:custGeom>
                <a:avLst/>
                <a:gdLst>
                  <a:gd name="T0" fmla="*/ 0 w 39"/>
                  <a:gd name="T1" fmla="*/ 0 h 18"/>
                  <a:gd name="T2" fmla="*/ 39 w 39"/>
                  <a:gd name="T3" fmla="*/ 9 h 18"/>
                  <a:gd name="T4" fmla="*/ 0 w 39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8">
                    <a:moveTo>
                      <a:pt x="0" y="0"/>
                    </a:moveTo>
                    <a:lnTo>
                      <a:pt x="39" y="9"/>
                    </a:lnTo>
                    <a:lnTo>
                      <a:pt x="0" y="18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" name="Freeform 89">
                <a:extLst>
                  <a:ext uri="{FF2B5EF4-FFF2-40B4-BE49-F238E27FC236}">
                    <a16:creationId xmlns:a16="http://schemas.microsoft.com/office/drawing/2014/main" id="{537DE6C1-9FD7-4EE9-8FA0-0724F5ABB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" y="1517"/>
                <a:ext cx="20" cy="35"/>
              </a:xfrm>
              <a:custGeom>
                <a:avLst/>
                <a:gdLst>
                  <a:gd name="T0" fmla="*/ 20 w 20"/>
                  <a:gd name="T1" fmla="*/ 0 h 35"/>
                  <a:gd name="T2" fmla="*/ 10 w 20"/>
                  <a:gd name="T3" fmla="*/ 35 h 35"/>
                  <a:gd name="T4" fmla="*/ 0 w 20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5">
                    <a:moveTo>
                      <a:pt x="20" y="0"/>
                    </a:moveTo>
                    <a:lnTo>
                      <a:pt x="10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" name="Freeform 90">
                <a:extLst>
                  <a:ext uri="{FF2B5EF4-FFF2-40B4-BE49-F238E27FC236}">
                    <a16:creationId xmlns:a16="http://schemas.microsoft.com/office/drawing/2014/main" id="{F44CD6AF-1C6E-4375-96FD-0548BBD3B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" y="1606"/>
                <a:ext cx="20" cy="35"/>
              </a:xfrm>
              <a:custGeom>
                <a:avLst/>
                <a:gdLst>
                  <a:gd name="T0" fmla="*/ 20 w 20"/>
                  <a:gd name="T1" fmla="*/ 0 h 35"/>
                  <a:gd name="T2" fmla="*/ 10 w 20"/>
                  <a:gd name="T3" fmla="*/ 35 h 35"/>
                  <a:gd name="T4" fmla="*/ 0 w 20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5">
                    <a:moveTo>
                      <a:pt x="20" y="0"/>
                    </a:moveTo>
                    <a:lnTo>
                      <a:pt x="10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" name="Freeform 91">
                <a:extLst>
                  <a:ext uri="{FF2B5EF4-FFF2-40B4-BE49-F238E27FC236}">
                    <a16:creationId xmlns:a16="http://schemas.microsoft.com/office/drawing/2014/main" id="{519DA877-449F-4AFB-BA1E-F3B9CAE2C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" y="1616"/>
                <a:ext cx="39" cy="18"/>
              </a:xfrm>
              <a:custGeom>
                <a:avLst/>
                <a:gdLst>
                  <a:gd name="T0" fmla="*/ 39 w 39"/>
                  <a:gd name="T1" fmla="*/ 18 h 18"/>
                  <a:gd name="T2" fmla="*/ 0 w 39"/>
                  <a:gd name="T3" fmla="*/ 9 h 18"/>
                  <a:gd name="T4" fmla="*/ 39 w 39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8">
                    <a:moveTo>
                      <a:pt x="39" y="18"/>
                    </a:moveTo>
                    <a:lnTo>
                      <a:pt x="0" y="9"/>
                    </a:lnTo>
                    <a:lnTo>
                      <a:pt x="39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" name="Freeform 92">
                <a:extLst>
                  <a:ext uri="{FF2B5EF4-FFF2-40B4-BE49-F238E27FC236}">
                    <a16:creationId xmlns:a16="http://schemas.microsoft.com/office/drawing/2014/main" id="{5E0247E9-D10E-45A2-9233-EC8156BE6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" y="630"/>
                <a:ext cx="38" cy="18"/>
              </a:xfrm>
              <a:custGeom>
                <a:avLst/>
                <a:gdLst>
                  <a:gd name="T0" fmla="*/ 0 w 38"/>
                  <a:gd name="T1" fmla="*/ 0 h 18"/>
                  <a:gd name="T2" fmla="*/ 38 w 38"/>
                  <a:gd name="T3" fmla="*/ 9 h 18"/>
                  <a:gd name="T4" fmla="*/ 0 w 38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18">
                    <a:moveTo>
                      <a:pt x="0" y="0"/>
                    </a:moveTo>
                    <a:lnTo>
                      <a:pt x="38" y="9"/>
                    </a:lnTo>
                    <a:lnTo>
                      <a:pt x="0" y="18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" name="Freeform 93">
                <a:extLst>
                  <a:ext uri="{FF2B5EF4-FFF2-40B4-BE49-F238E27FC236}">
                    <a16:creationId xmlns:a16="http://schemas.microsoft.com/office/drawing/2014/main" id="{C4C573F3-C666-4D0E-881C-4CDDA7E0B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0" y="1437"/>
                <a:ext cx="39" cy="17"/>
              </a:xfrm>
              <a:custGeom>
                <a:avLst/>
                <a:gdLst>
                  <a:gd name="T0" fmla="*/ 39 w 39"/>
                  <a:gd name="T1" fmla="*/ 17 h 17"/>
                  <a:gd name="T2" fmla="*/ 0 w 39"/>
                  <a:gd name="T3" fmla="*/ 9 h 17"/>
                  <a:gd name="T4" fmla="*/ 39 w 39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7">
                    <a:moveTo>
                      <a:pt x="39" y="17"/>
                    </a:moveTo>
                    <a:lnTo>
                      <a:pt x="0" y="9"/>
                    </a:lnTo>
                    <a:lnTo>
                      <a:pt x="39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" name="Freeform 94">
                <a:extLst>
                  <a:ext uri="{FF2B5EF4-FFF2-40B4-BE49-F238E27FC236}">
                    <a16:creationId xmlns:a16="http://schemas.microsoft.com/office/drawing/2014/main" id="{292E7403-FA74-40A9-AC6E-08240E32B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7" y="1429"/>
                <a:ext cx="19" cy="35"/>
              </a:xfrm>
              <a:custGeom>
                <a:avLst/>
                <a:gdLst>
                  <a:gd name="T0" fmla="*/ 0 w 19"/>
                  <a:gd name="T1" fmla="*/ 35 h 35"/>
                  <a:gd name="T2" fmla="*/ 10 w 19"/>
                  <a:gd name="T3" fmla="*/ 0 h 35"/>
                  <a:gd name="T4" fmla="*/ 19 w 19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0" y="35"/>
                    </a:moveTo>
                    <a:lnTo>
                      <a:pt x="10" y="0"/>
                    </a:lnTo>
                    <a:lnTo>
                      <a:pt x="19" y="35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" name="Freeform 95">
                <a:extLst>
                  <a:ext uri="{FF2B5EF4-FFF2-40B4-BE49-F238E27FC236}">
                    <a16:creationId xmlns:a16="http://schemas.microsoft.com/office/drawing/2014/main" id="{441AC4AD-79EB-498D-96B3-DFED4C31C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7" y="1519"/>
                <a:ext cx="19" cy="35"/>
              </a:xfrm>
              <a:custGeom>
                <a:avLst/>
                <a:gdLst>
                  <a:gd name="T0" fmla="*/ 0 w 19"/>
                  <a:gd name="T1" fmla="*/ 35 h 35"/>
                  <a:gd name="T2" fmla="*/ 10 w 19"/>
                  <a:gd name="T3" fmla="*/ 0 h 35"/>
                  <a:gd name="T4" fmla="*/ 19 w 19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0" y="35"/>
                    </a:moveTo>
                    <a:lnTo>
                      <a:pt x="10" y="0"/>
                    </a:lnTo>
                    <a:lnTo>
                      <a:pt x="19" y="35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" name="Freeform 96">
                <a:extLst>
                  <a:ext uri="{FF2B5EF4-FFF2-40B4-BE49-F238E27FC236}">
                    <a16:creationId xmlns:a16="http://schemas.microsoft.com/office/drawing/2014/main" id="{59F6E2E9-52A7-4FC8-8FA5-E9981B276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3" y="630"/>
                <a:ext cx="39" cy="18"/>
              </a:xfrm>
              <a:custGeom>
                <a:avLst/>
                <a:gdLst>
                  <a:gd name="T0" fmla="*/ 0 w 39"/>
                  <a:gd name="T1" fmla="*/ 0 h 18"/>
                  <a:gd name="T2" fmla="*/ 39 w 39"/>
                  <a:gd name="T3" fmla="*/ 9 h 18"/>
                  <a:gd name="T4" fmla="*/ 0 w 39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8">
                    <a:moveTo>
                      <a:pt x="0" y="0"/>
                    </a:moveTo>
                    <a:lnTo>
                      <a:pt x="39" y="9"/>
                    </a:lnTo>
                    <a:lnTo>
                      <a:pt x="0" y="18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" name="Freeform 97">
                <a:extLst>
                  <a:ext uri="{FF2B5EF4-FFF2-40B4-BE49-F238E27FC236}">
                    <a16:creationId xmlns:a16="http://schemas.microsoft.com/office/drawing/2014/main" id="{FE287A04-AFE7-4E69-AFB9-1351DAE6B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6" y="800"/>
                <a:ext cx="19" cy="35"/>
              </a:xfrm>
              <a:custGeom>
                <a:avLst/>
                <a:gdLst>
                  <a:gd name="T0" fmla="*/ 19 w 19"/>
                  <a:gd name="T1" fmla="*/ 0 h 35"/>
                  <a:gd name="T2" fmla="*/ 9 w 19"/>
                  <a:gd name="T3" fmla="*/ 35 h 35"/>
                  <a:gd name="T4" fmla="*/ 0 w 19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19" y="0"/>
                    </a:moveTo>
                    <a:lnTo>
                      <a:pt x="9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" name="Freeform 98">
                <a:extLst>
                  <a:ext uri="{FF2B5EF4-FFF2-40B4-BE49-F238E27FC236}">
                    <a16:creationId xmlns:a16="http://schemas.microsoft.com/office/drawing/2014/main" id="{C49ECF25-72C8-4A52-AA41-66A3C0BE6E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3" y="810"/>
                <a:ext cx="39" cy="17"/>
              </a:xfrm>
              <a:custGeom>
                <a:avLst/>
                <a:gdLst>
                  <a:gd name="T0" fmla="*/ 0 w 39"/>
                  <a:gd name="T1" fmla="*/ 0 h 17"/>
                  <a:gd name="T2" fmla="*/ 39 w 39"/>
                  <a:gd name="T3" fmla="*/ 8 h 17"/>
                  <a:gd name="T4" fmla="*/ 0 w 39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7">
                    <a:moveTo>
                      <a:pt x="0" y="0"/>
                    </a:moveTo>
                    <a:lnTo>
                      <a:pt x="39" y="8"/>
                    </a:lnTo>
                    <a:lnTo>
                      <a:pt x="0" y="17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" name="Freeform 99">
                <a:extLst>
                  <a:ext uri="{FF2B5EF4-FFF2-40B4-BE49-F238E27FC236}">
                    <a16:creationId xmlns:a16="http://schemas.microsoft.com/office/drawing/2014/main" id="{A5024299-3DFF-40A6-9F1A-6771CA57CF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6" y="1337"/>
                <a:ext cx="19" cy="35"/>
              </a:xfrm>
              <a:custGeom>
                <a:avLst/>
                <a:gdLst>
                  <a:gd name="T0" fmla="*/ 19 w 19"/>
                  <a:gd name="T1" fmla="*/ 0 h 35"/>
                  <a:gd name="T2" fmla="*/ 9 w 19"/>
                  <a:gd name="T3" fmla="*/ 35 h 35"/>
                  <a:gd name="T4" fmla="*/ 0 w 19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19" y="0"/>
                    </a:moveTo>
                    <a:lnTo>
                      <a:pt x="9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" name="Freeform 100">
                <a:extLst>
                  <a:ext uri="{FF2B5EF4-FFF2-40B4-BE49-F238E27FC236}">
                    <a16:creationId xmlns:a16="http://schemas.microsoft.com/office/drawing/2014/main" id="{F23F275B-0756-4227-9F27-89FAE2E20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6" y="1427"/>
                <a:ext cx="19" cy="35"/>
              </a:xfrm>
              <a:custGeom>
                <a:avLst/>
                <a:gdLst>
                  <a:gd name="T0" fmla="*/ 19 w 19"/>
                  <a:gd name="T1" fmla="*/ 0 h 35"/>
                  <a:gd name="T2" fmla="*/ 9 w 19"/>
                  <a:gd name="T3" fmla="*/ 35 h 35"/>
                  <a:gd name="T4" fmla="*/ 0 w 19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19" y="0"/>
                    </a:moveTo>
                    <a:lnTo>
                      <a:pt x="9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65A91260-0F36-46EE-BC7B-78433FDF2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6" y="1517"/>
                <a:ext cx="19" cy="35"/>
              </a:xfrm>
              <a:custGeom>
                <a:avLst/>
                <a:gdLst>
                  <a:gd name="T0" fmla="*/ 19 w 19"/>
                  <a:gd name="T1" fmla="*/ 0 h 35"/>
                  <a:gd name="T2" fmla="*/ 9 w 19"/>
                  <a:gd name="T3" fmla="*/ 35 h 35"/>
                  <a:gd name="T4" fmla="*/ 0 w 19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19" y="0"/>
                    </a:moveTo>
                    <a:lnTo>
                      <a:pt x="9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" name="Freeform 102">
                <a:extLst>
                  <a:ext uri="{FF2B5EF4-FFF2-40B4-BE49-F238E27FC236}">
                    <a16:creationId xmlns:a16="http://schemas.microsoft.com/office/drawing/2014/main" id="{E192EA73-997A-4551-8EB3-7247570F2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6" y="1606"/>
                <a:ext cx="19" cy="35"/>
              </a:xfrm>
              <a:custGeom>
                <a:avLst/>
                <a:gdLst>
                  <a:gd name="T0" fmla="*/ 19 w 19"/>
                  <a:gd name="T1" fmla="*/ 0 h 35"/>
                  <a:gd name="T2" fmla="*/ 9 w 19"/>
                  <a:gd name="T3" fmla="*/ 35 h 35"/>
                  <a:gd name="T4" fmla="*/ 0 w 19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19" y="0"/>
                    </a:moveTo>
                    <a:lnTo>
                      <a:pt x="9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" name="Freeform 103">
                <a:extLst>
                  <a:ext uri="{FF2B5EF4-FFF2-40B4-BE49-F238E27FC236}">
                    <a16:creationId xmlns:a16="http://schemas.microsoft.com/office/drawing/2014/main" id="{25E1A06B-4CB1-415C-B9BB-B03C118A1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9" y="1616"/>
                <a:ext cx="38" cy="18"/>
              </a:xfrm>
              <a:custGeom>
                <a:avLst/>
                <a:gdLst>
                  <a:gd name="T0" fmla="*/ 38 w 38"/>
                  <a:gd name="T1" fmla="*/ 18 h 18"/>
                  <a:gd name="T2" fmla="*/ 0 w 38"/>
                  <a:gd name="T3" fmla="*/ 9 h 18"/>
                  <a:gd name="T4" fmla="*/ 38 w 38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18">
                    <a:moveTo>
                      <a:pt x="38" y="18"/>
                    </a:moveTo>
                    <a:lnTo>
                      <a:pt x="0" y="9"/>
                    </a:lnTo>
                    <a:lnTo>
                      <a:pt x="38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" name="Freeform 104">
                <a:extLst>
                  <a:ext uri="{FF2B5EF4-FFF2-40B4-BE49-F238E27FC236}">
                    <a16:creationId xmlns:a16="http://schemas.microsoft.com/office/drawing/2014/main" id="{C424EEAB-17A9-4E8A-B708-8E87FA297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2" y="630"/>
                <a:ext cx="38" cy="18"/>
              </a:xfrm>
              <a:custGeom>
                <a:avLst/>
                <a:gdLst>
                  <a:gd name="T0" fmla="*/ 0 w 38"/>
                  <a:gd name="T1" fmla="*/ 0 h 18"/>
                  <a:gd name="T2" fmla="*/ 38 w 38"/>
                  <a:gd name="T3" fmla="*/ 9 h 18"/>
                  <a:gd name="T4" fmla="*/ 0 w 38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18">
                    <a:moveTo>
                      <a:pt x="0" y="0"/>
                    </a:moveTo>
                    <a:lnTo>
                      <a:pt x="38" y="9"/>
                    </a:lnTo>
                    <a:lnTo>
                      <a:pt x="0" y="18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" name="Freeform 105">
                <a:extLst>
                  <a:ext uri="{FF2B5EF4-FFF2-40B4-BE49-F238E27FC236}">
                    <a16:creationId xmlns:a16="http://schemas.microsoft.com/office/drawing/2014/main" id="{FC1495D7-85D7-456A-B8F1-2B536A9E4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" y="720"/>
                <a:ext cx="39" cy="17"/>
              </a:xfrm>
              <a:custGeom>
                <a:avLst/>
                <a:gdLst>
                  <a:gd name="T0" fmla="*/ 39 w 39"/>
                  <a:gd name="T1" fmla="*/ 17 h 17"/>
                  <a:gd name="T2" fmla="*/ 0 w 39"/>
                  <a:gd name="T3" fmla="*/ 9 h 17"/>
                  <a:gd name="T4" fmla="*/ 39 w 39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7">
                    <a:moveTo>
                      <a:pt x="39" y="17"/>
                    </a:moveTo>
                    <a:lnTo>
                      <a:pt x="0" y="9"/>
                    </a:lnTo>
                    <a:lnTo>
                      <a:pt x="39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" name="Freeform 106">
                <a:extLst>
                  <a:ext uri="{FF2B5EF4-FFF2-40B4-BE49-F238E27FC236}">
                    <a16:creationId xmlns:a16="http://schemas.microsoft.com/office/drawing/2014/main" id="{A181F94D-3286-4993-8A86-BEF2BC7BF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2" y="810"/>
                <a:ext cx="38" cy="17"/>
              </a:xfrm>
              <a:custGeom>
                <a:avLst/>
                <a:gdLst>
                  <a:gd name="T0" fmla="*/ 0 w 38"/>
                  <a:gd name="T1" fmla="*/ 0 h 17"/>
                  <a:gd name="T2" fmla="*/ 38 w 38"/>
                  <a:gd name="T3" fmla="*/ 8 h 17"/>
                  <a:gd name="T4" fmla="*/ 0 w 38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17">
                    <a:moveTo>
                      <a:pt x="0" y="0"/>
                    </a:moveTo>
                    <a:lnTo>
                      <a:pt x="38" y="8"/>
                    </a:lnTo>
                    <a:lnTo>
                      <a:pt x="0" y="17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" name="Freeform 107">
                <a:extLst>
                  <a:ext uri="{FF2B5EF4-FFF2-40B4-BE49-F238E27FC236}">
                    <a16:creationId xmlns:a16="http://schemas.microsoft.com/office/drawing/2014/main" id="{A8822941-6AE8-4273-AAAE-53621B8578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" y="1258"/>
                <a:ext cx="39" cy="17"/>
              </a:xfrm>
              <a:custGeom>
                <a:avLst/>
                <a:gdLst>
                  <a:gd name="T0" fmla="*/ 39 w 39"/>
                  <a:gd name="T1" fmla="*/ 17 h 17"/>
                  <a:gd name="T2" fmla="*/ 0 w 39"/>
                  <a:gd name="T3" fmla="*/ 8 h 17"/>
                  <a:gd name="T4" fmla="*/ 39 w 39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7">
                    <a:moveTo>
                      <a:pt x="39" y="17"/>
                    </a:moveTo>
                    <a:lnTo>
                      <a:pt x="0" y="8"/>
                    </a:lnTo>
                    <a:lnTo>
                      <a:pt x="39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" name="Freeform 108">
                <a:extLst>
                  <a:ext uri="{FF2B5EF4-FFF2-40B4-BE49-F238E27FC236}">
                    <a16:creationId xmlns:a16="http://schemas.microsoft.com/office/drawing/2014/main" id="{ABD30AB2-42D7-466C-8D0E-C7D8382D6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" y="1250"/>
                <a:ext cx="19" cy="35"/>
              </a:xfrm>
              <a:custGeom>
                <a:avLst/>
                <a:gdLst>
                  <a:gd name="T0" fmla="*/ 0 w 19"/>
                  <a:gd name="T1" fmla="*/ 35 h 35"/>
                  <a:gd name="T2" fmla="*/ 10 w 19"/>
                  <a:gd name="T3" fmla="*/ 0 h 35"/>
                  <a:gd name="T4" fmla="*/ 19 w 19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0" y="35"/>
                    </a:moveTo>
                    <a:lnTo>
                      <a:pt x="10" y="0"/>
                    </a:lnTo>
                    <a:lnTo>
                      <a:pt x="19" y="35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" name="Freeform 109">
                <a:extLst>
                  <a:ext uri="{FF2B5EF4-FFF2-40B4-BE49-F238E27FC236}">
                    <a16:creationId xmlns:a16="http://schemas.microsoft.com/office/drawing/2014/main" id="{335386C6-8CBB-49CD-86C1-1B83C9AD8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" y="1340"/>
                <a:ext cx="19" cy="35"/>
              </a:xfrm>
              <a:custGeom>
                <a:avLst/>
                <a:gdLst>
                  <a:gd name="T0" fmla="*/ 0 w 19"/>
                  <a:gd name="T1" fmla="*/ 35 h 35"/>
                  <a:gd name="T2" fmla="*/ 10 w 19"/>
                  <a:gd name="T3" fmla="*/ 0 h 35"/>
                  <a:gd name="T4" fmla="*/ 19 w 19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0" y="35"/>
                    </a:moveTo>
                    <a:lnTo>
                      <a:pt x="10" y="0"/>
                    </a:lnTo>
                    <a:lnTo>
                      <a:pt x="19" y="35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" name="Freeform 110">
                <a:extLst>
                  <a:ext uri="{FF2B5EF4-FFF2-40B4-BE49-F238E27FC236}">
                    <a16:creationId xmlns:a16="http://schemas.microsoft.com/office/drawing/2014/main" id="{4A98813D-F9C5-4409-9219-49CA5360F2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" y="1429"/>
                <a:ext cx="19" cy="35"/>
              </a:xfrm>
              <a:custGeom>
                <a:avLst/>
                <a:gdLst>
                  <a:gd name="T0" fmla="*/ 0 w 19"/>
                  <a:gd name="T1" fmla="*/ 35 h 35"/>
                  <a:gd name="T2" fmla="*/ 10 w 19"/>
                  <a:gd name="T3" fmla="*/ 0 h 35"/>
                  <a:gd name="T4" fmla="*/ 19 w 19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0" y="35"/>
                    </a:moveTo>
                    <a:lnTo>
                      <a:pt x="10" y="0"/>
                    </a:lnTo>
                    <a:lnTo>
                      <a:pt x="19" y="35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" name="Freeform 111">
                <a:extLst>
                  <a:ext uri="{FF2B5EF4-FFF2-40B4-BE49-F238E27FC236}">
                    <a16:creationId xmlns:a16="http://schemas.microsoft.com/office/drawing/2014/main" id="{A0E9006A-D60B-4703-AA05-56E7B2F7F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" y="1519"/>
                <a:ext cx="19" cy="35"/>
              </a:xfrm>
              <a:custGeom>
                <a:avLst/>
                <a:gdLst>
                  <a:gd name="T0" fmla="*/ 0 w 19"/>
                  <a:gd name="T1" fmla="*/ 35 h 35"/>
                  <a:gd name="T2" fmla="*/ 10 w 19"/>
                  <a:gd name="T3" fmla="*/ 0 h 35"/>
                  <a:gd name="T4" fmla="*/ 19 w 19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0" y="35"/>
                    </a:moveTo>
                    <a:lnTo>
                      <a:pt x="10" y="0"/>
                    </a:lnTo>
                    <a:lnTo>
                      <a:pt x="19" y="35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" name="Freeform 112">
                <a:extLst>
                  <a:ext uri="{FF2B5EF4-FFF2-40B4-BE49-F238E27FC236}">
                    <a16:creationId xmlns:a16="http://schemas.microsoft.com/office/drawing/2014/main" id="{1B0BA55D-4443-400A-9DFB-16D09D1FA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1" y="630"/>
                <a:ext cx="38" cy="18"/>
              </a:xfrm>
              <a:custGeom>
                <a:avLst/>
                <a:gdLst>
                  <a:gd name="T0" fmla="*/ 0 w 38"/>
                  <a:gd name="T1" fmla="*/ 0 h 18"/>
                  <a:gd name="T2" fmla="*/ 38 w 38"/>
                  <a:gd name="T3" fmla="*/ 9 h 18"/>
                  <a:gd name="T4" fmla="*/ 0 w 38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18">
                    <a:moveTo>
                      <a:pt x="0" y="0"/>
                    </a:moveTo>
                    <a:lnTo>
                      <a:pt x="38" y="9"/>
                    </a:lnTo>
                    <a:lnTo>
                      <a:pt x="0" y="18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" name="Freeform 113">
                <a:extLst>
                  <a:ext uri="{FF2B5EF4-FFF2-40B4-BE49-F238E27FC236}">
                    <a16:creationId xmlns:a16="http://schemas.microsoft.com/office/drawing/2014/main" id="{0F2A164B-E4F4-46D7-A9C8-EF0B3E2A7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6" y="720"/>
                <a:ext cx="38" cy="17"/>
              </a:xfrm>
              <a:custGeom>
                <a:avLst/>
                <a:gdLst>
                  <a:gd name="T0" fmla="*/ 38 w 38"/>
                  <a:gd name="T1" fmla="*/ 17 h 17"/>
                  <a:gd name="T2" fmla="*/ 0 w 38"/>
                  <a:gd name="T3" fmla="*/ 9 h 17"/>
                  <a:gd name="T4" fmla="*/ 38 w 38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17">
                    <a:moveTo>
                      <a:pt x="38" y="17"/>
                    </a:moveTo>
                    <a:lnTo>
                      <a:pt x="0" y="9"/>
                    </a:lnTo>
                    <a:lnTo>
                      <a:pt x="38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" name="Freeform 114">
                <a:extLst>
                  <a:ext uri="{FF2B5EF4-FFF2-40B4-BE49-F238E27FC236}">
                    <a16:creationId xmlns:a16="http://schemas.microsoft.com/office/drawing/2014/main" id="{4E929C7A-4CD9-422D-A146-E95A45836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1" y="810"/>
                <a:ext cx="38" cy="17"/>
              </a:xfrm>
              <a:custGeom>
                <a:avLst/>
                <a:gdLst>
                  <a:gd name="T0" fmla="*/ 0 w 38"/>
                  <a:gd name="T1" fmla="*/ 0 h 17"/>
                  <a:gd name="T2" fmla="*/ 38 w 38"/>
                  <a:gd name="T3" fmla="*/ 8 h 17"/>
                  <a:gd name="T4" fmla="*/ 0 w 38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17">
                    <a:moveTo>
                      <a:pt x="0" y="0"/>
                    </a:moveTo>
                    <a:lnTo>
                      <a:pt x="38" y="8"/>
                    </a:lnTo>
                    <a:lnTo>
                      <a:pt x="0" y="17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" name="Freeform 115">
                <a:extLst>
                  <a:ext uri="{FF2B5EF4-FFF2-40B4-BE49-F238E27FC236}">
                    <a16:creationId xmlns:a16="http://schemas.microsoft.com/office/drawing/2014/main" id="{89DEA61A-31B1-414C-AE4A-726BA37BE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3" y="979"/>
                <a:ext cx="19" cy="35"/>
              </a:xfrm>
              <a:custGeom>
                <a:avLst/>
                <a:gdLst>
                  <a:gd name="T0" fmla="*/ 19 w 19"/>
                  <a:gd name="T1" fmla="*/ 0 h 35"/>
                  <a:gd name="T2" fmla="*/ 10 w 19"/>
                  <a:gd name="T3" fmla="*/ 35 h 35"/>
                  <a:gd name="T4" fmla="*/ 0 w 19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19" y="0"/>
                    </a:moveTo>
                    <a:lnTo>
                      <a:pt x="10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" name="Freeform 116">
                <a:extLst>
                  <a:ext uri="{FF2B5EF4-FFF2-40B4-BE49-F238E27FC236}">
                    <a16:creationId xmlns:a16="http://schemas.microsoft.com/office/drawing/2014/main" id="{7E8A250C-7A15-4339-BF74-88605874D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1" y="989"/>
                <a:ext cx="38" cy="17"/>
              </a:xfrm>
              <a:custGeom>
                <a:avLst/>
                <a:gdLst>
                  <a:gd name="T0" fmla="*/ 0 w 38"/>
                  <a:gd name="T1" fmla="*/ 0 h 17"/>
                  <a:gd name="T2" fmla="*/ 38 w 38"/>
                  <a:gd name="T3" fmla="*/ 8 h 17"/>
                  <a:gd name="T4" fmla="*/ 0 w 38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17">
                    <a:moveTo>
                      <a:pt x="0" y="0"/>
                    </a:moveTo>
                    <a:lnTo>
                      <a:pt x="38" y="8"/>
                    </a:lnTo>
                    <a:lnTo>
                      <a:pt x="0" y="17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" name="Freeform 117">
                <a:extLst>
                  <a:ext uri="{FF2B5EF4-FFF2-40B4-BE49-F238E27FC236}">
                    <a16:creationId xmlns:a16="http://schemas.microsoft.com/office/drawing/2014/main" id="{FFEA50A0-E5DD-42DF-8939-AE988BD61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3" y="1158"/>
                <a:ext cx="19" cy="35"/>
              </a:xfrm>
              <a:custGeom>
                <a:avLst/>
                <a:gdLst>
                  <a:gd name="T0" fmla="*/ 19 w 19"/>
                  <a:gd name="T1" fmla="*/ 0 h 35"/>
                  <a:gd name="T2" fmla="*/ 10 w 19"/>
                  <a:gd name="T3" fmla="*/ 35 h 35"/>
                  <a:gd name="T4" fmla="*/ 0 w 19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19" y="0"/>
                    </a:moveTo>
                    <a:lnTo>
                      <a:pt x="10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" name="Freeform 118">
                <a:extLst>
                  <a:ext uri="{FF2B5EF4-FFF2-40B4-BE49-F238E27FC236}">
                    <a16:creationId xmlns:a16="http://schemas.microsoft.com/office/drawing/2014/main" id="{CD8E005C-10E3-4C65-8037-ADC3C2DFB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3" y="1248"/>
                <a:ext cx="19" cy="35"/>
              </a:xfrm>
              <a:custGeom>
                <a:avLst/>
                <a:gdLst>
                  <a:gd name="T0" fmla="*/ 19 w 19"/>
                  <a:gd name="T1" fmla="*/ 0 h 35"/>
                  <a:gd name="T2" fmla="*/ 10 w 19"/>
                  <a:gd name="T3" fmla="*/ 35 h 35"/>
                  <a:gd name="T4" fmla="*/ 0 w 19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19" y="0"/>
                    </a:moveTo>
                    <a:lnTo>
                      <a:pt x="10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" name="Freeform 119">
                <a:extLst>
                  <a:ext uri="{FF2B5EF4-FFF2-40B4-BE49-F238E27FC236}">
                    <a16:creationId xmlns:a16="http://schemas.microsoft.com/office/drawing/2014/main" id="{FAA0D5D5-C682-4781-BADB-8A110CA8C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3" y="1337"/>
                <a:ext cx="19" cy="35"/>
              </a:xfrm>
              <a:custGeom>
                <a:avLst/>
                <a:gdLst>
                  <a:gd name="T0" fmla="*/ 19 w 19"/>
                  <a:gd name="T1" fmla="*/ 0 h 35"/>
                  <a:gd name="T2" fmla="*/ 10 w 19"/>
                  <a:gd name="T3" fmla="*/ 35 h 35"/>
                  <a:gd name="T4" fmla="*/ 0 w 19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19" y="0"/>
                    </a:moveTo>
                    <a:lnTo>
                      <a:pt x="10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" name="Freeform 120">
                <a:extLst>
                  <a:ext uri="{FF2B5EF4-FFF2-40B4-BE49-F238E27FC236}">
                    <a16:creationId xmlns:a16="http://schemas.microsoft.com/office/drawing/2014/main" id="{F564ACB9-7B9B-4F8C-91E3-36A4F391B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3" y="1427"/>
                <a:ext cx="19" cy="35"/>
              </a:xfrm>
              <a:custGeom>
                <a:avLst/>
                <a:gdLst>
                  <a:gd name="T0" fmla="*/ 19 w 19"/>
                  <a:gd name="T1" fmla="*/ 0 h 35"/>
                  <a:gd name="T2" fmla="*/ 10 w 19"/>
                  <a:gd name="T3" fmla="*/ 35 h 35"/>
                  <a:gd name="T4" fmla="*/ 0 w 19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19" y="0"/>
                    </a:moveTo>
                    <a:lnTo>
                      <a:pt x="10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" name="Freeform 121">
                <a:extLst>
                  <a:ext uri="{FF2B5EF4-FFF2-40B4-BE49-F238E27FC236}">
                    <a16:creationId xmlns:a16="http://schemas.microsoft.com/office/drawing/2014/main" id="{1056BAC6-69C7-4D2B-8B5B-FD1AE9265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3" y="1517"/>
                <a:ext cx="19" cy="35"/>
              </a:xfrm>
              <a:custGeom>
                <a:avLst/>
                <a:gdLst>
                  <a:gd name="T0" fmla="*/ 19 w 19"/>
                  <a:gd name="T1" fmla="*/ 0 h 35"/>
                  <a:gd name="T2" fmla="*/ 10 w 19"/>
                  <a:gd name="T3" fmla="*/ 35 h 35"/>
                  <a:gd name="T4" fmla="*/ 0 w 19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19" y="0"/>
                    </a:moveTo>
                    <a:lnTo>
                      <a:pt x="10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" name="Freeform 122">
                <a:extLst>
                  <a:ext uri="{FF2B5EF4-FFF2-40B4-BE49-F238E27FC236}">
                    <a16:creationId xmlns:a16="http://schemas.microsoft.com/office/drawing/2014/main" id="{CA829B3D-F521-4A60-A2D8-24909AE5B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3" y="1606"/>
                <a:ext cx="19" cy="35"/>
              </a:xfrm>
              <a:custGeom>
                <a:avLst/>
                <a:gdLst>
                  <a:gd name="T0" fmla="*/ 19 w 19"/>
                  <a:gd name="T1" fmla="*/ 0 h 35"/>
                  <a:gd name="T2" fmla="*/ 10 w 19"/>
                  <a:gd name="T3" fmla="*/ 35 h 35"/>
                  <a:gd name="T4" fmla="*/ 0 w 19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5">
                    <a:moveTo>
                      <a:pt x="19" y="0"/>
                    </a:moveTo>
                    <a:lnTo>
                      <a:pt x="10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" name="Freeform 123">
                <a:extLst>
                  <a:ext uri="{FF2B5EF4-FFF2-40B4-BE49-F238E27FC236}">
                    <a16:creationId xmlns:a16="http://schemas.microsoft.com/office/drawing/2014/main" id="{5F3AD667-E982-4DFC-922A-C12B1480A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6" y="1616"/>
                <a:ext cx="38" cy="18"/>
              </a:xfrm>
              <a:custGeom>
                <a:avLst/>
                <a:gdLst>
                  <a:gd name="T0" fmla="*/ 38 w 38"/>
                  <a:gd name="T1" fmla="*/ 18 h 18"/>
                  <a:gd name="T2" fmla="*/ 0 w 38"/>
                  <a:gd name="T3" fmla="*/ 9 h 18"/>
                  <a:gd name="T4" fmla="*/ 38 w 38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18">
                    <a:moveTo>
                      <a:pt x="38" y="18"/>
                    </a:moveTo>
                    <a:lnTo>
                      <a:pt x="0" y="9"/>
                    </a:lnTo>
                    <a:lnTo>
                      <a:pt x="38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" name="Freeform 124">
                <a:extLst>
                  <a:ext uri="{FF2B5EF4-FFF2-40B4-BE49-F238E27FC236}">
                    <a16:creationId xmlns:a16="http://schemas.microsoft.com/office/drawing/2014/main" id="{1E62AE10-5DAC-4C40-BB2A-73035EFCB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9" y="630"/>
                <a:ext cx="39" cy="18"/>
              </a:xfrm>
              <a:custGeom>
                <a:avLst/>
                <a:gdLst>
                  <a:gd name="T0" fmla="*/ 0 w 39"/>
                  <a:gd name="T1" fmla="*/ 0 h 18"/>
                  <a:gd name="T2" fmla="*/ 39 w 39"/>
                  <a:gd name="T3" fmla="*/ 9 h 18"/>
                  <a:gd name="T4" fmla="*/ 0 w 39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8">
                    <a:moveTo>
                      <a:pt x="0" y="0"/>
                    </a:moveTo>
                    <a:lnTo>
                      <a:pt x="39" y="9"/>
                    </a:lnTo>
                    <a:lnTo>
                      <a:pt x="0" y="18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" name="Freeform 125">
                <a:extLst>
                  <a:ext uri="{FF2B5EF4-FFF2-40B4-BE49-F238E27FC236}">
                    <a16:creationId xmlns:a16="http://schemas.microsoft.com/office/drawing/2014/main" id="{1E40EC2F-E4D1-4520-B574-9C6E6D6DE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5" y="720"/>
                <a:ext cx="38" cy="17"/>
              </a:xfrm>
              <a:custGeom>
                <a:avLst/>
                <a:gdLst>
                  <a:gd name="T0" fmla="*/ 38 w 38"/>
                  <a:gd name="T1" fmla="*/ 17 h 17"/>
                  <a:gd name="T2" fmla="*/ 0 w 38"/>
                  <a:gd name="T3" fmla="*/ 9 h 17"/>
                  <a:gd name="T4" fmla="*/ 38 w 38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17">
                    <a:moveTo>
                      <a:pt x="38" y="17"/>
                    </a:moveTo>
                    <a:lnTo>
                      <a:pt x="0" y="9"/>
                    </a:lnTo>
                    <a:lnTo>
                      <a:pt x="38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" name="Freeform 126">
                <a:extLst>
                  <a:ext uri="{FF2B5EF4-FFF2-40B4-BE49-F238E27FC236}">
                    <a16:creationId xmlns:a16="http://schemas.microsoft.com/office/drawing/2014/main" id="{A2DB0494-CD42-44D4-847A-4EB193F58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9" y="810"/>
                <a:ext cx="39" cy="17"/>
              </a:xfrm>
              <a:custGeom>
                <a:avLst/>
                <a:gdLst>
                  <a:gd name="T0" fmla="*/ 0 w 39"/>
                  <a:gd name="T1" fmla="*/ 0 h 17"/>
                  <a:gd name="T2" fmla="*/ 39 w 39"/>
                  <a:gd name="T3" fmla="*/ 8 h 17"/>
                  <a:gd name="T4" fmla="*/ 0 w 39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7">
                    <a:moveTo>
                      <a:pt x="0" y="0"/>
                    </a:moveTo>
                    <a:lnTo>
                      <a:pt x="39" y="8"/>
                    </a:lnTo>
                    <a:lnTo>
                      <a:pt x="0" y="17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" name="Freeform 127">
                <a:extLst>
                  <a:ext uri="{FF2B5EF4-FFF2-40B4-BE49-F238E27FC236}">
                    <a16:creationId xmlns:a16="http://schemas.microsoft.com/office/drawing/2014/main" id="{6CB39A21-2CF9-455F-A73D-5993CFFDD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5" y="899"/>
                <a:ext cx="38" cy="18"/>
              </a:xfrm>
              <a:custGeom>
                <a:avLst/>
                <a:gdLst>
                  <a:gd name="T0" fmla="*/ 38 w 38"/>
                  <a:gd name="T1" fmla="*/ 18 h 18"/>
                  <a:gd name="T2" fmla="*/ 0 w 38"/>
                  <a:gd name="T3" fmla="*/ 9 h 18"/>
                  <a:gd name="T4" fmla="*/ 38 w 38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18">
                    <a:moveTo>
                      <a:pt x="38" y="18"/>
                    </a:moveTo>
                    <a:lnTo>
                      <a:pt x="0" y="9"/>
                    </a:lnTo>
                    <a:lnTo>
                      <a:pt x="38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" name="Freeform 128">
                <a:extLst>
                  <a:ext uri="{FF2B5EF4-FFF2-40B4-BE49-F238E27FC236}">
                    <a16:creationId xmlns:a16="http://schemas.microsoft.com/office/drawing/2014/main" id="{BE0A6E37-3EB7-42E9-A4E9-627890332A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2" y="1069"/>
                <a:ext cx="19" cy="34"/>
              </a:xfrm>
              <a:custGeom>
                <a:avLst/>
                <a:gdLst>
                  <a:gd name="T0" fmla="*/ 19 w 19"/>
                  <a:gd name="T1" fmla="*/ 0 h 34"/>
                  <a:gd name="T2" fmla="*/ 9 w 19"/>
                  <a:gd name="T3" fmla="*/ 34 h 34"/>
                  <a:gd name="T4" fmla="*/ 0 w 19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4">
                    <a:moveTo>
                      <a:pt x="19" y="0"/>
                    </a:moveTo>
                    <a:lnTo>
                      <a:pt x="9" y="34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" name="Freeform 129">
                <a:extLst>
                  <a:ext uri="{FF2B5EF4-FFF2-40B4-BE49-F238E27FC236}">
                    <a16:creationId xmlns:a16="http://schemas.microsoft.com/office/drawing/2014/main" id="{07FC21EA-060D-49FE-9CA5-1768AF920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5" y="1078"/>
                <a:ext cx="38" cy="18"/>
              </a:xfrm>
              <a:custGeom>
                <a:avLst/>
                <a:gdLst>
                  <a:gd name="T0" fmla="*/ 38 w 38"/>
                  <a:gd name="T1" fmla="*/ 18 h 18"/>
                  <a:gd name="T2" fmla="*/ 0 w 38"/>
                  <a:gd name="T3" fmla="*/ 9 h 18"/>
                  <a:gd name="T4" fmla="*/ 38 w 38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18">
                    <a:moveTo>
                      <a:pt x="38" y="18"/>
                    </a:moveTo>
                    <a:lnTo>
                      <a:pt x="0" y="9"/>
                    </a:lnTo>
                    <a:lnTo>
                      <a:pt x="38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" name="Freeform 130">
                <a:extLst>
                  <a:ext uri="{FF2B5EF4-FFF2-40B4-BE49-F238E27FC236}">
                    <a16:creationId xmlns:a16="http://schemas.microsoft.com/office/drawing/2014/main" id="{6FFD9F1E-9D6C-428C-B21C-4AC432000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0" y="710"/>
                <a:ext cx="20" cy="35"/>
              </a:xfrm>
              <a:custGeom>
                <a:avLst/>
                <a:gdLst>
                  <a:gd name="T0" fmla="*/ 20 w 20"/>
                  <a:gd name="T1" fmla="*/ 0 h 35"/>
                  <a:gd name="T2" fmla="*/ 10 w 20"/>
                  <a:gd name="T3" fmla="*/ 35 h 35"/>
                  <a:gd name="T4" fmla="*/ 0 w 20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5">
                    <a:moveTo>
                      <a:pt x="20" y="0"/>
                    </a:moveTo>
                    <a:lnTo>
                      <a:pt x="10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" name="Freeform 131">
                <a:extLst>
                  <a:ext uri="{FF2B5EF4-FFF2-40B4-BE49-F238E27FC236}">
                    <a16:creationId xmlns:a16="http://schemas.microsoft.com/office/drawing/2014/main" id="{55392CB3-32E0-4054-9745-7751E35D3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" y="720"/>
                <a:ext cx="39" cy="17"/>
              </a:xfrm>
              <a:custGeom>
                <a:avLst/>
                <a:gdLst>
                  <a:gd name="T0" fmla="*/ 39 w 39"/>
                  <a:gd name="T1" fmla="*/ 17 h 17"/>
                  <a:gd name="T2" fmla="*/ 0 w 39"/>
                  <a:gd name="T3" fmla="*/ 9 h 17"/>
                  <a:gd name="T4" fmla="*/ 39 w 39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7">
                    <a:moveTo>
                      <a:pt x="39" y="17"/>
                    </a:moveTo>
                    <a:lnTo>
                      <a:pt x="0" y="9"/>
                    </a:lnTo>
                    <a:lnTo>
                      <a:pt x="39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" name="Freeform 132">
                <a:extLst>
                  <a:ext uri="{FF2B5EF4-FFF2-40B4-BE49-F238E27FC236}">
                    <a16:creationId xmlns:a16="http://schemas.microsoft.com/office/drawing/2014/main" id="{3DA88EFF-9DD0-4E5A-BE41-BF2B6A0AD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0" y="889"/>
                <a:ext cx="20" cy="35"/>
              </a:xfrm>
              <a:custGeom>
                <a:avLst/>
                <a:gdLst>
                  <a:gd name="T0" fmla="*/ 20 w 20"/>
                  <a:gd name="T1" fmla="*/ 0 h 35"/>
                  <a:gd name="T2" fmla="*/ 10 w 20"/>
                  <a:gd name="T3" fmla="*/ 35 h 35"/>
                  <a:gd name="T4" fmla="*/ 0 w 20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5">
                    <a:moveTo>
                      <a:pt x="20" y="0"/>
                    </a:moveTo>
                    <a:lnTo>
                      <a:pt x="10" y="35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" name="Freeform 133">
                <a:extLst>
                  <a:ext uri="{FF2B5EF4-FFF2-40B4-BE49-F238E27FC236}">
                    <a16:creationId xmlns:a16="http://schemas.microsoft.com/office/drawing/2014/main" id="{1936A8B0-7927-4AC4-A999-694AD1933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" y="899"/>
                <a:ext cx="39" cy="18"/>
              </a:xfrm>
              <a:custGeom>
                <a:avLst/>
                <a:gdLst>
                  <a:gd name="T0" fmla="*/ 39 w 39"/>
                  <a:gd name="T1" fmla="*/ 18 h 18"/>
                  <a:gd name="T2" fmla="*/ 0 w 39"/>
                  <a:gd name="T3" fmla="*/ 9 h 18"/>
                  <a:gd name="T4" fmla="*/ 39 w 39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18">
                    <a:moveTo>
                      <a:pt x="39" y="18"/>
                    </a:moveTo>
                    <a:lnTo>
                      <a:pt x="0" y="9"/>
                    </a:lnTo>
                    <a:lnTo>
                      <a:pt x="39" y="0"/>
                    </a:lnTo>
                  </a:path>
                </a:pathLst>
              </a:cu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" name="Line 134">
                <a:extLst>
                  <a:ext uri="{FF2B5EF4-FFF2-40B4-BE49-F238E27FC236}">
                    <a16:creationId xmlns:a16="http://schemas.microsoft.com/office/drawing/2014/main" id="{096C95A2-B530-4988-B943-336211BE86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07" y="460"/>
                <a:ext cx="117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" name="Line 135">
                <a:extLst>
                  <a:ext uri="{FF2B5EF4-FFF2-40B4-BE49-F238E27FC236}">
                    <a16:creationId xmlns:a16="http://schemas.microsoft.com/office/drawing/2014/main" id="{6E8F440C-737F-44D8-80DB-1F688E056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07" y="444"/>
                <a:ext cx="0" cy="105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" name="Line 136">
                <a:extLst>
                  <a:ext uri="{FF2B5EF4-FFF2-40B4-BE49-F238E27FC236}">
                    <a16:creationId xmlns:a16="http://schemas.microsoft.com/office/drawing/2014/main" id="{237195A3-153A-4277-9E7B-22FD13972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07" y="533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" name="Line 137">
                <a:extLst>
                  <a:ext uri="{FF2B5EF4-FFF2-40B4-BE49-F238E27FC236}">
                    <a16:creationId xmlns:a16="http://schemas.microsoft.com/office/drawing/2014/main" id="{A262C32F-6873-4B8B-806A-753A852E7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07" y="623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" name="Line 138">
                <a:extLst>
                  <a:ext uri="{FF2B5EF4-FFF2-40B4-BE49-F238E27FC236}">
                    <a16:creationId xmlns:a16="http://schemas.microsoft.com/office/drawing/2014/main" id="{8F2E537B-B5B9-449A-9175-1F832E1D9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07" y="908"/>
                <a:ext cx="117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" name="Line 139">
                <a:extLst>
                  <a:ext uri="{FF2B5EF4-FFF2-40B4-BE49-F238E27FC236}">
                    <a16:creationId xmlns:a16="http://schemas.microsoft.com/office/drawing/2014/main" id="{FF794469-CA9C-46F7-9C32-1D069A52A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07" y="892"/>
                <a:ext cx="0" cy="105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" name="Line 140">
                <a:extLst>
                  <a:ext uri="{FF2B5EF4-FFF2-40B4-BE49-F238E27FC236}">
                    <a16:creationId xmlns:a16="http://schemas.microsoft.com/office/drawing/2014/main" id="{4B0F9FF8-0909-4459-8568-FE25D135C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07" y="1356"/>
                <a:ext cx="117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" name="Line 141">
                <a:extLst>
                  <a:ext uri="{FF2B5EF4-FFF2-40B4-BE49-F238E27FC236}">
                    <a16:creationId xmlns:a16="http://schemas.microsoft.com/office/drawing/2014/main" id="{CAD435BB-59F3-4941-8AE1-F12ACE98A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07" y="1340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" name="Line 142">
                <a:extLst>
                  <a:ext uri="{FF2B5EF4-FFF2-40B4-BE49-F238E27FC236}">
                    <a16:creationId xmlns:a16="http://schemas.microsoft.com/office/drawing/2014/main" id="{58331480-F2E0-4B9C-A994-584335CB6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6" y="460"/>
                <a:ext cx="117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" name="Line 143">
                <a:extLst>
                  <a:ext uri="{FF2B5EF4-FFF2-40B4-BE49-F238E27FC236}">
                    <a16:creationId xmlns:a16="http://schemas.microsoft.com/office/drawing/2014/main" id="{7DD69201-DFCD-47A6-84D4-846A08559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89" y="729"/>
                <a:ext cx="117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" name="Line 144">
                <a:extLst>
                  <a:ext uri="{FF2B5EF4-FFF2-40B4-BE49-F238E27FC236}">
                    <a16:creationId xmlns:a16="http://schemas.microsoft.com/office/drawing/2014/main" id="{1962D99A-E256-4268-AF26-6308148E6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6" y="908"/>
                <a:ext cx="117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" name="Line 145">
                <a:extLst>
                  <a:ext uri="{FF2B5EF4-FFF2-40B4-BE49-F238E27FC236}">
                    <a16:creationId xmlns:a16="http://schemas.microsoft.com/office/drawing/2014/main" id="{6124CB48-F4C5-4491-B6E2-892435924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89" y="997"/>
                <a:ext cx="117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" name="Line 146">
                <a:extLst>
                  <a:ext uri="{FF2B5EF4-FFF2-40B4-BE49-F238E27FC236}">
                    <a16:creationId xmlns:a16="http://schemas.microsoft.com/office/drawing/2014/main" id="{839EDF1C-A42B-43F0-9BA3-DA398F856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6" y="1356"/>
                <a:ext cx="117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" name="Line 147">
                <a:extLst>
                  <a:ext uri="{FF2B5EF4-FFF2-40B4-BE49-F238E27FC236}">
                    <a16:creationId xmlns:a16="http://schemas.microsoft.com/office/drawing/2014/main" id="{558C2076-5E81-4770-9127-49447106A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89" y="1446"/>
                <a:ext cx="117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" name="Line 148">
                <a:extLst>
                  <a:ext uri="{FF2B5EF4-FFF2-40B4-BE49-F238E27FC236}">
                    <a16:creationId xmlns:a16="http://schemas.microsoft.com/office/drawing/2014/main" id="{D75CE90F-252D-4B58-B2D2-D58BB5DE3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5" y="460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" name="Line 149">
                <a:extLst>
                  <a:ext uri="{FF2B5EF4-FFF2-40B4-BE49-F238E27FC236}">
                    <a16:creationId xmlns:a16="http://schemas.microsoft.com/office/drawing/2014/main" id="{6077DDF8-BA01-45A5-8E35-89F85F435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5" y="549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" name="Line 150">
                <a:extLst>
                  <a:ext uri="{FF2B5EF4-FFF2-40B4-BE49-F238E27FC236}">
                    <a16:creationId xmlns:a16="http://schemas.microsoft.com/office/drawing/2014/main" id="{9D440C9B-32D9-4B4F-9EE4-85CE3DDC1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5" y="639"/>
                <a:ext cx="116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" name="Line 151">
                <a:extLst>
                  <a:ext uri="{FF2B5EF4-FFF2-40B4-BE49-F238E27FC236}">
                    <a16:creationId xmlns:a16="http://schemas.microsoft.com/office/drawing/2014/main" id="{955B6108-E56E-467B-91BC-9F5002E60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88" y="729"/>
                <a:ext cx="117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" name="Line 152">
                <a:extLst>
                  <a:ext uri="{FF2B5EF4-FFF2-40B4-BE49-F238E27FC236}">
                    <a16:creationId xmlns:a16="http://schemas.microsoft.com/office/drawing/2014/main" id="{0705BD63-5968-4758-BB9A-53C0567C1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05" y="712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" name="Line 153">
                <a:extLst>
                  <a:ext uri="{FF2B5EF4-FFF2-40B4-BE49-F238E27FC236}">
                    <a16:creationId xmlns:a16="http://schemas.microsoft.com/office/drawing/2014/main" id="{75942CD7-868D-4D2F-8A57-957534E320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05" y="802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" name="Line 154">
                <a:extLst>
                  <a:ext uri="{FF2B5EF4-FFF2-40B4-BE49-F238E27FC236}">
                    <a16:creationId xmlns:a16="http://schemas.microsoft.com/office/drawing/2014/main" id="{5FDC1ADD-22AA-4D28-8E94-638456DA1E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88" y="997"/>
                <a:ext cx="117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" name="Line 155">
                <a:extLst>
                  <a:ext uri="{FF2B5EF4-FFF2-40B4-BE49-F238E27FC236}">
                    <a16:creationId xmlns:a16="http://schemas.microsoft.com/office/drawing/2014/main" id="{91DF71C8-E8B1-4E98-A510-05A90C1E0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5" y="1087"/>
                <a:ext cx="116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" name="Line 156">
                <a:extLst>
                  <a:ext uri="{FF2B5EF4-FFF2-40B4-BE49-F238E27FC236}">
                    <a16:creationId xmlns:a16="http://schemas.microsoft.com/office/drawing/2014/main" id="{FC920047-D12C-46ED-A995-BA30A1E20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05" y="1071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" name="Line 157">
                <a:extLst>
                  <a:ext uri="{FF2B5EF4-FFF2-40B4-BE49-F238E27FC236}">
                    <a16:creationId xmlns:a16="http://schemas.microsoft.com/office/drawing/2014/main" id="{C4A8C528-E74D-4A2E-8E2E-CB02719269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05" y="1161"/>
                <a:ext cx="0" cy="105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" name="Line 158">
                <a:extLst>
                  <a:ext uri="{FF2B5EF4-FFF2-40B4-BE49-F238E27FC236}">
                    <a16:creationId xmlns:a16="http://schemas.microsoft.com/office/drawing/2014/main" id="{12BB534B-1427-4A13-B8BE-86BE86BB1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05" y="1250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" name="Line 159">
                <a:extLst>
                  <a:ext uri="{FF2B5EF4-FFF2-40B4-BE49-F238E27FC236}">
                    <a16:creationId xmlns:a16="http://schemas.microsoft.com/office/drawing/2014/main" id="{AB50544F-D724-46E0-9764-FF6BBE495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88" y="1446"/>
                <a:ext cx="117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" name="Line 160">
                <a:extLst>
                  <a:ext uri="{FF2B5EF4-FFF2-40B4-BE49-F238E27FC236}">
                    <a16:creationId xmlns:a16="http://schemas.microsoft.com/office/drawing/2014/main" id="{1FC314F4-308A-4C2A-89CA-2635A3C99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3" y="639"/>
                <a:ext cx="117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" name="Line 161">
                <a:extLst>
                  <a:ext uri="{FF2B5EF4-FFF2-40B4-BE49-F238E27FC236}">
                    <a16:creationId xmlns:a16="http://schemas.microsoft.com/office/drawing/2014/main" id="{4E6288E8-5B02-415D-8069-7B1B8CFB5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87" y="997"/>
                <a:ext cx="116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" name="Line 162">
                <a:extLst>
                  <a:ext uri="{FF2B5EF4-FFF2-40B4-BE49-F238E27FC236}">
                    <a16:creationId xmlns:a16="http://schemas.microsoft.com/office/drawing/2014/main" id="{76F7164E-A092-434D-B2DB-D19A1F0DDF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03" y="981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" name="Line 163">
                <a:extLst>
                  <a:ext uri="{FF2B5EF4-FFF2-40B4-BE49-F238E27FC236}">
                    <a16:creationId xmlns:a16="http://schemas.microsoft.com/office/drawing/2014/main" id="{4AA312E0-3D8B-4CB6-A089-42340353A6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3" y="1266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" name="Line 164">
                <a:extLst>
                  <a:ext uri="{FF2B5EF4-FFF2-40B4-BE49-F238E27FC236}">
                    <a16:creationId xmlns:a16="http://schemas.microsoft.com/office/drawing/2014/main" id="{7365ECD5-95EA-473C-ADB1-1A337F681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3" y="1356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" name="Line 165">
                <a:extLst>
                  <a:ext uri="{FF2B5EF4-FFF2-40B4-BE49-F238E27FC236}">
                    <a16:creationId xmlns:a16="http://schemas.microsoft.com/office/drawing/2014/main" id="{976BC4AE-614C-442B-A9A8-A93E48535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87" y="1446"/>
                <a:ext cx="116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" name="Line 166">
                <a:extLst>
                  <a:ext uri="{FF2B5EF4-FFF2-40B4-BE49-F238E27FC236}">
                    <a16:creationId xmlns:a16="http://schemas.microsoft.com/office/drawing/2014/main" id="{2A32612E-37A2-472E-A8FA-7D4F06216B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02" y="639"/>
                <a:ext cx="117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" name="Line 167">
                <a:extLst>
                  <a:ext uri="{FF2B5EF4-FFF2-40B4-BE49-F238E27FC236}">
                    <a16:creationId xmlns:a16="http://schemas.microsoft.com/office/drawing/2014/main" id="{82E82A5F-C88C-4057-B600-EB56EBBAF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85" y="1266"/>
                <a:ext cx="117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" name="Line 168">
                <a:extLst>
                  <a:ext uri="{FF2B5EF4-FFF2-40B4-BE49-F238E27FC236}">
                    <a16:creationId xmlns:a16="http://schemas.microsoft.com/office/drawing/2014/main" id="{5CAB2A01-7D9A-4F18-B3AF-220D2E849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02" y="1250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" name="Line 169">
                <a:extLst>
                  <a:ext uri="{FF2B5EF4-FFF2-40B4-BE49-F238E27FC236}">
                    <a16:creationId xmlns:a16="http://schemas.microsoft.com/office/drawing/2014/main" id="{9B3F9681-6846-4755-88E6-5D0E892B3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02" y="1340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" name="Line 170">
                <a:extLst>
                  <a:ext uri="{FF2B5EF4-FFF2-40B4-BE49-F238E27FC236}">
                    <a16:creationId xmlns:a16="http://schemas.microsoft.com/office/drawing/2014/main" id="{EBD6FC86-317B-4567-BA00-C0C2D1B19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02" y="1429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" name="Line 171">
                <a:extLst>
                  <a:ext uri="{FF2B5EF4-FFF2-40B4-BE49-F238E27FC236}">
                    <a16:creationId xmlns:a16="http://schemas.microsoft.com/office/drawing/2014/main" id="{5441CA70-140B-4629-9420-0531554B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02" y="1519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" name="Line 172">
                <a:extLst>
                  <a:ext uri="{FF2B5EF4-FFF2-40B4-BE49-F238E27FC236}">
                    <a16:creationId xmlns:a16="http://schemas.microsoft.com/office/drawing/2014/main" id="{250314CF-E866-4CC2-A2DA-786A03189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01" y="639"/>
                <a:ext cx="116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" name="Line 173">
                <a:extLst>
                  <a:ext uri="{FF2B5EF4-FFF2-40B4-BE49-F238E27FC236}">
                    <a16:creationId xmlns:a16="http://schemas.microsoft.com/office/drawing/2014/main" id="{612D576E-1DE5-4C51-9AB9-A107F6061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01" y="1266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" name="Line 174">
                <a:extLst>
                  <a:ext uri="{FF2B5EF4-FFF2-40B4-BE49-F238E27FC236}">
                    <a16:creationId xmlns:a16="http://schemas.microsoft.com/office/drawing/2014/main" id="{FC9804B8-A204-46C2-A178-0A0614ED6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01" y="1356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" name="Line 175">
                <a:extLst>
                  <a:ext uri="{FF2B5EF4-FFF2-40B4-BE49-F238E27FC236}">
                    <a16:creationId xmlns:a16="http://schemas.microsoft.com/office/drawing/2014/main" id="{6BC06898-1E41-4259-9D6A-692BEA6D9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01" y="1446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" name="Line 176">
                <a:extLst>
                  <a:ext uri="{FF2B5EF4-FFF2-40B4-BE49-F238E27FC236}">
                    <a16:creationId xmlns:a16="http://schemas.microsoft.com/office/drawing/2014/main" id="{113E05E4-D459-4770-ACB9-413B2997DD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01" y="1535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" name="Line 177">
                <a:extLst>
                  <a:ext uri="{FF2B5EF4-FFF2-40B4-BE49-F238E27FC236}">
                    <a16:creationId xmlns:a16="http://schemas.microsoft.com/office/drawing/2014/main" id="{3AC4BEAE-7BF1-4D77-A191-B4A259076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84" y="1625"/>
                <a:ext cx="117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" name="Line 178">
                <a:extLst>
                  <a:ext uri="{FF2B5EF4-FFF2-40B4-BE49-F238E27FC236}">
                    <a16:creationId xmlns:a16="http://schemas.microsoft.com/office/drawing/2014/main" id="{93B96E8D-4C3A-48E2-9B23-C7C503A19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99" y="460"/>
                <a:ext cx="117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" name="Line 179">
                <a:extLst>
                  <a:ext uri="{FF2B5EF4-FFF2-40B4-BE49-F238E27FC236}">
                    <a16:creationId xmlns:a16="http://schemas.microsoft.com/office/drawing/2014/main" id="{3F5E9E61-4F25-4976-A1B4-059610D52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9" y="444"/>
                <a:ext cx="0" cy="105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" name="Line 180">
                <a:extLst>
                  <a:ext uri="{FF2B5EF4-FFF2-40B4-BE49-F238E27FC236}">
                    <a16:creationId xmlns:a16="http://schemas.microsoft.com/office/drawing/2014/main" id="{CB7D561B-F4F5-4939-BE16-6AE21BE5D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9" y="533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" name="Line 181">
                <a:extLst>
                  <a:ext uri="{FF2B5EF4-FFF2-40B4-BE49-F238E27FC236}">
                    <a16:creationId xmlns:a16="http://schemas.microsoft.com/office/drawing/2014/main" id="{3B2038A3-5DAC-4094-91F7-51D085456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83" y="1266"/>
                <a:ext cx="116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" name="Line 182">
                <a:extLst>
                  <a:ext uri="{FF2B5EF4-FFF2-40B4-BE49-F238E27FC236}">
                    <a16:creationId xmlns:a16="http://schemas.microsoft.com/office/drawing/2014/main" id="{8F41123B-E4C7-4ABF-8C4A-6961C0980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9" y="1250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" name="Line 183">
                <a:extLst>
                  <a:ext uri="{FF2B5EF4-FFF2-40B4-BE49-F238E27FC236}">
                    <a16:creationId xmlns:a16="http://schemas.microsoft.com/office/drawing/2014/main" id="{90CAE31C-8263-4E24-BE88-5C2331234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9" y="1340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" name="Line 184">
                <a:extLst>
                  <a:ext uri="{FF2B5EF4-FFF2-40B4-BE49-F238E27FC236}">
                    <a16:creationId xmlns:a16="http://schemas.microsoft.com/office/drawing/2014/main" id="{AD2A3BB0-C5C7-481F-B991-2E4CE0F48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9" y="1429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" name="Line 185">
                <a:extLst>
                  <a:ext uri="{FF2B5EF4-FFF2-40B4-BE49-F238E27FC236}">
                    <a16:creationId xmlns:a16="http://schemas.microsoft.com/office/drawing/2014/main" id="{2EDF8CCB-362C-415A-9B82-B742A9E06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9" y="1519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" name="Line 186">
                <a:extLst>
                  <a:ext uri="{FF2B5EF4-FFF2-40B4-BE49-F238E27FC236}">
                    <a16:creationId xmlns:a16="http://schemas.microsoft.com/office/drawing/2014/main" id="{11B10017-E29F-4F8D-AB8C-ACC1438AA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98" y="460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" name="Line 187">
                <a:extLst>
                  <a:ext uri="{FF2B5EF4-FFF2-40B4-BE49-F238E27FC236}">
                    <a16:creationId xmlns:a16="http://schemas.microsoft.com/office/drawing/2014/main" id="{20560F19-5A6A-4336-9CE4-114B2F3ED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98" y="549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" name="Line 188">
                <a:extLst>
                  <a:ext uri="{FF2B5EF4-FFF2-40B4-BE49-F238E27FC236}">
                    <a16:creationId xmlns:a16="http://schemas.microsoft.com/office/drawing/2014/main" id="{49C57245-156E-4619-B69A-204E8C88A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98" y="639"/>
                <a:ext cx="117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" name="Line 189">
                <a:extLst>
                  <a:ext uri="{FF2B5EF4-FFF2-40B4-BE49-F238E27FC236}">
                    <a16:creationId xmlns:a16="http://schemas.microsoft.com/office/drawing/2014/main" id="{11A71F3E-8049-4BAC-A85A-89E83EA7D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98" y="1446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" name="Line 190">
                <a:extLst>
                  <a:ext uri="{FF2B5EF4-FFF2-40B4-BE49-F238E27FC236}">
                    <a16:creationId xmlns:a16="http://schemas.microsoft.com/office/drawing/2014/main" id="{6A2C9E40-37DA-49D2-AAC1-894BA030C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98" y="1535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" name="Line 191">
                <a:extLst>
                  <a:ext uri="{FF2B5EF4-FFF2-40B4-BE49-F238E27FC236}">
                    <a16:creationId xmlns:a16="http://schemas.microsoft.com/office/drawing/2014/main" id="{B8D65344-0FCA-46D2-9219-1C935B04D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81" y="1625"/>
                <a:ext cx="117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" name="Line 192">
                <a:extLst>
                  <a:ext uri="{FF2B5EF4-FFF2-40B4-BE49-F238E27FC236}">
                    <a16:creationId xmlns:a16="http://schemas.microsoft.com/office/drawing/2014/main" id="{70C3DCC8-D020-4A3A-97CC-BCD4D08C4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97" y="639"/>
                <a:ext cx="116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" name="Line 193">
                <a:extLst>
                  <a:ext uri="{FF2B5EF4-FFF2-40B4-BE49-F238E27FC236}">
                    <a16:creationId xmlns:a16="http://schemas.microsoft.com/office/drawing/2014/main" id="{B20E6783-9ABB-4886-9AA1-B00347524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80" y="1446"/>
                <a:ext cx="117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" name="Line 194">
                <a:extLst>
                  <a:ext uri="{FF2B5EF4-FFF2-40B4-BE49-F238E27FC236}">
                    <a16:creationId xmlns:a16="http://schemas.microsoft.com/office/drawing/2014/main" id="{F90BE827-1E53-4C94-9AF6-F7776DAA2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97" y="1429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" name="Line 195">
                <a:extLst>
                  <a:ext uri="{FF2B5EF4-FFF2-40B4-BE49-F238E27FC236}">
                    <a16:creationId xmlns:a16="http://schemas.microsoft.com/office/drawing/2014/main" id="{B433BBC6-3AD4-421F-AF16-A9DDB60BFF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97" y="1519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" name="Line 196">
                <a:extLst>
                  <a:ext uri="{FF2B5EF4-FFF2-40B4-BE49-F238E27FC236}">
                    <a16:creationId xmlns:a16="http://schemas.microsoft.com/office/drawing/2014/main" id="{E051BCF1-3070-4F45-BAFC-5820C4C82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5" y="639"/>
                <a:ext cx="117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" name="Line 197">
                <a:extLst>
                  <a:ext uri="{FF2B5EF4-FFF2-40B4-BE49-F238E27FC236}">
                    <a16:creationId xmlns:a16="http://schemas.microsoft.com/office/drawing/2014/main" id="{1BB08597-2E71-411C-B608-66474E1CC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5" y="729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" name="Line 198">
                <a:extLst>
                  <a:ext uri="{FF2B5EF4-FFF2-40B4-BE49-F238E27FC236}">
                    <a16:creationId xmlns:a16="http://schemas.microsoft.com/office/drawing/2014/main" id="{2FE0683E-8606-47A8-9D9A-4EA1B0A7F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5" y="818"/>
                <a:ext cx="117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" name="Line 199">
                <a:extLst>
                  <a:ext uri="{FF2B5EF4-FFF2-40B4-BE49-F238E27FC236}">
                    <a16:creationId xmlns:a16="http://schemas.microsoft.com/office/drawing/2014/main" id="{5908E9E6-B5F6-4769-96B1-FBBF9EBDB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5" y="1266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9" name="Line 200">
                <a:extLst>
                  <a:ext uri="{FF2B5EF4-FFF2-40B4-BE49-F238E27FC236}">
                    <a16:creationId xmlns:a16="http://schemas.microsoft.com/office/drawing/2014/main" id="{16B6670C-A8D7-423C-9C27-20A9D8FBC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5" y="1356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0" name="Line 201">
                <a:extLst>
                  <a:ext uri="{FF2B5EF4-FFF2-40B4-BE49-F238E27FC236}">
                    <a16:creationId xmlns:a16="http://schemas.microsoft.com/office/drawing/2014/main" id="{DCDDA140-C891-4FE0-9F75-BFBA53C84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5" y="1446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1" name="Line 202">
                <a:extLst>
                  <a:ext uri="{FF2B5EF4-FFF2-40B4-BE49-F238E27FC236}">
                    <a16:creationId xmlns:a16="http://schemas.microsoft.com/office/drawing/2014/main" id="{365BAC84-956C-4AE7-BF79-94F020E51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5" y="1535"/>
                <a:ext cx="0" cy="106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2" name="Line 203">
                <a:extLst>
                  <a:ext uri="{FF2B5EF4-FFF2-40B4-BE49-F238E27FC236}">
                    <a16:creationId xmlns:a16="http://schemas.microsoft.com/office/drawing/2014/main" id="{8BB9BCE3-9977-4B15-B68B-A1297B2B5F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79" y="1625"/>
                <a:ext cx="116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3" name="Line 204">
                <a:extLst>
                  <a:ext uri="{FF2B5EF4-FFF2-40B4-BE49-F238E27FC236}">
                    <a16:creationId xmlns:a16="http://schemas.microsoft.com/office/drawing/2014/main" id="{93CAE4F1-179E-4BE6-8D7A-DE66FC7AB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94" y="639"/>
                <a:ext cx="116" cy="0"/>
              </a:xfrm>
              <a:prstGeom prst="line">
                <a:avLst/>
              </a:prstGeom>
              <a:noFill/>
              <a:ln w="635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35" name="Line 206">
              <a:extLst>
                <a:ext uri="{FF2B5EF4-FFF2-40B4-BE49-F238E27FC236}">
                  <a16:creationId xmlns:a16="http://schemas.microsoft.com/office/drawing/2014/main" id="{43A3EF9A-3E80-47A6-88E5-44AB694744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7" y="729"/>
              <a:ext cx="117" cy="0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" name="Line 207">
              <a:extLst>
                <a:ext uri="{FF2B5EF4-FFF2-40B4-BE49-F238E27FC236}">
                  <a16:creationId xmlns:a16="http://schemas.microsoft.com/office/drawing/2014/main" id="{46446A29-E1D7-4830-9CBA-4A2D7D1A7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4" y="818"/>
              <a:ext cx="116" cy="0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" name="Line 208">
              <a:extLst>
                <a:ext uri="{FF2B5EF4-FFF2-40B4-BE49-F238E27FC236}">
                  <a16:creationId xmlns:a16="http://schemas.microsoft.com/office/drawing/2014/main" id="{9D7D7CDD-816A-4E70-ADAA-78F71DAED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7" y="1266"/>
              <a:ext cx="117" cy="0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" name="Line 209">
              <a:extLst>
                <a:ext uri="{FF2B5EF4-FFF2-40B4-BE49-F238E27FC236}">
                  <a16:creationId xmlns:a16="http://schemas.microsoft.com/office/drawing/2014/main" id="{3F598B07-8085-4CC8-9C27-ED25B13CC2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4" y="1250"/>
              <a:ext cx="0" cy="106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Line 210">
              <a:extLst>
                <a:ext uri="{FF2B5EF4-FFF2-40B4-BE49-F238E27FC236}">
                  <a16:creationId xmlns:a16="http://schemas.microsoft.com/office/drawing/2014/main" id="{9592FC4F-351B-442F-AB77-5AD8668E8F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4" y="1340"/>
              <a:ext cx="0" cy="106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0" name="Line 211">
              <a:extLst>
                <a:ext uri="{FF2B5EF4-FFF2-40B4-BE49-F238E27FC236}">
                  <a16:creationId xmlns:a16="http://schemas.microsoft.com/office/drawing/2014/main" id="{5C313808-93A9-4F9E-8CBA-CC8BCFE3BE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4" y="1429"/>
              <a:ext cx="0" cy="106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1" name="Line 212">
              <a:extLst>
                <a:ext uri="{FF2B5EF4-FFF2-40B4-BE49-F238E27FC236}">
                  <a16:creationId xmlns:a16="http://schemas.microsoft.com/office/drawing/2014/main" id="{FD099299-A2DE-449B-9F1E-8D44F54C4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4" y="1519"/>
              <a:ext cx="0" cy="106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2" name="Line 213">
              <a:extLst>
                <a:ext uri="{FF2B5EF4-FFF2-40B4-BE49-F238E27FC236}">
                  <a16:creationId xmlns:a16="http://schemas.microsoft.com/office/drawing/2014/main" id="{827DD3D6-8ED6-4F87-BA5D-4FB730A65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3" y="639"/>
              <a:ext cx="116" cy="0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Line 214">
              <a:extLst>
                <a:ext uri="{FF2B5EF4-FFF2-40B4-BE49-F238E27FC236}">
                  <a16:creationId xmlns:a16="http://schemas.microsoft.com/office/drawing/2014/main" id="{CBD891E1-AC87-42A9-B519-054FF66AA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76" y="729"/>
              <a:ext cx="117" cy="0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4" name="Line 215">
              <a:extLst>
                <a:ext uri="{FF2B5EF4-FFF2-40B4-BE49-F238E27FC236}">
                  <a16:creationId xmlns:a16="http://schemas.microsoft.com/office/drawing/2014/main" id="{86F29D65-1ADF-46E2-A240-8713786E2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3" y="818"/>
              <a:ext cx="116" cy="0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5" name="Line 216">
              <a:extLst>
                <a:ext uri="{FF2B5EF4-FFF2-40B4-BE49-F238E27FC236}">
                  <a16:creationId xmlns:a16="http://schemas.microsoft.com/office/drawing/2014/main" id="{6DD84F90-4CAD-4E68-9235-821AF1AE8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3" y="908"/>
              <a:ext cx="0" cy="106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6" name="Line 217">
              <a:extLst>
                <a:ext uri="{FF2B5EF4-FFF2-40B4-BE49-F238E27FC236}">
                  <a16:creationId xmlns:a16="http://schemas.microsoft.com/office/drawing/2014/main" id="{E6DDE05E-3CC7-4467-9654-348BDC1E6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3" y="997"/>
              <a:ext cx="116" cy="0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7" name="Line 218">
              <a:extLst>
                <a:ext uri="{FF2B5EF4-FFF2-40B4-BE49-F238E27FC236}">
                  <a16:creationId xmlns:a16="http://schemas.microsoft.com/office/drawing/2014/main" id="{A2BD2AFE-D179-4CB1-9478-906160783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3" y="1087"/>
              <a:ext cx="0" cy="106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8" name="Line 219">
              <a:extLst>
                <a:ext uri="{FF2B5EF4-FFF2-40B4-BE49-F238E27FC236}">
                  <a16:creationId xmlns:a16="http://schemas.microsoft.com/office/drawing/2014/main" id="{7E1181C5-65BF-4759-921F-C0BA89128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3" y="1177"/>
              <a:ext cx="0" cy="106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9" name="Line 220">
              <a:extLst>
                <a:ext uri="{FF2B5EF4-FFF2-40B4-BE49-F238E27FC236}">
                  <a16:creationId xmlns:a16="http://schemas.microsoft.com/office/drawing/2014/main" id="{41E45392-B4F5-4E11-9D0C-5DE8BC441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3" y="1266"/>
              <a:ext cx="0" cy="106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0" name="Line 221">
              <a:extLst>
                <a:ext uri="{FF2B5EF4-FFF2-40B4-BE49-F238E27FC236}">
                  <a16:creationId xmlns:a16="http://schemas.microsoft.com/office/drawing/2014/main" id="{FAB95190-8660-4375-BFA7-1EB77EE29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3" y="1356"/>
              <a:ext cx="0" cy="106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1" name="Line 222">
              <a:extLst>
                <a:ext uri="{FF2B5EF4-FFF2-40B4-BE49-F238E27FC236}">
                  <a16:creationId xmlns:a16="http://schemas.microsoft.com/office/drawing/2014/main" id="{3F84B1CF-1918-49FD-B3B9-2952C507A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3" y="1446"/>
              <a:ext cx="0" cy="106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2" name="Line 223">
              <a:extLst>
                <a:ext uri="{FF2B5EF4-FFF2-40B4-BE49-F238E27FC236}">
                  <a16:creationId xmlns:a16="http://schemas.microsoft.com/office/drawing/2014/main" id="{C0D90582-BCAE-49D2-92CC-B9166B2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3" y="1535"/>
              <a:ext cx="0" cy="106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3" name="Line 224">
              <a:extLst>
                <a:ext uri="{FF2B5EF4-FFF2-40B4-BE49-F238E27FC236}">
                  <a16:creationId xmlns:a16="http://schemas.microsoft.com/office/drawing/2014/main" id="{F0C05B70-8AA4-43AB-B2DB-B927E37EF7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76" y="1625"/>
              <a:ext cx="117" cy="0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4" name="Line 225">
              <a:extLst>
                <a:ext uri="{FF2B5EF4-FFF2-40B4-BE49-F238E27FC236}">
                  <a16:creationId xmlns:a16="http://schemas.microsoft.com/office/drawing/2014/main" id="{A1AEC1A9-6FDA-4644-BF86-A0D74016C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1" y="639"/>
              <a:ext cx="117" cy="0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5" name="Line 226">
              <a:extLst>
                <a:ext uri="{FF2B5EF4-FFF2-40B4-BE49-F238E27FC236}">
                  <a16:creationId xmlns:a16="http://schemas.microsoft.com/office/drawing/2014/main" id="{7359F013-6FD0-44EC-9B25-AB11654EE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75" y="729"/>
              <a:ext cx="116" cy="0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6" name="Line 227">
              <a:extLst>
                <a:ext uri="{FF2B5EF4-FFF2-40B4-BE49-F238E27FC236}">
                  <a16:creationId xmlns:a16="http://schemas.microsoft.com/office/drawing/2014/main" id="{F19038A7-04CA-4A8B-B7C6-574A115CE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1" y="818"/>
              <a:ext cx="117" cy="0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7" name="Line 228">
              <a:extLst>
                <a:ext uri="{FF2B5EF4-FFF2-40B4-BE49-F238E27FC236}">
                  <a16:creationId xmlns:a16="http://schemas.microsoft.com/office/drawing/2014/main" id="{23DC5BE2-BBAB-4117-BFC9-0AA16B283E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75" y="908"/>
              <a:ext cx="116" cy="0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8" name="Line 229">
              <a:extLst>
                <a:ext uri="{FF2B5EF4-FFF2-40B4-BE49-F238E27FC236}">
                  <a16:creationId xmlns:a16="http://schemas.microsoft.com/office/drawing/2014/main" id="{81D58063-2EA9-4072-922E-AA5C7DCBD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1" y="997"/>
              <a:ext cx="0" cy="106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9" name="Line 230">
              <a:extLst>
                <a:ext uri="{FF2B5EF4-FFF2-40B4-BE49-F238E27FC236}">
                  <a16:creationId xmlns:a16="http://schemas.microsoft.com/office/drawing/2014/main" id="{AB0156E7-1888-4A4F-899E-310F9970D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75" y="1087"/>
              <a:ext cx="116" cy="0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0" name="Line 231">
              <a:extLst>
                <a:ext uri="{FF2B5EF4-FFF2-40B4-BE49-F238E27FC236}">
                  <a16:creationId xmlns:a16="http://schemas.microsoft.com/office/drawing/2014/main" id="{1D8EFAF4-D169-4BDE-8D3D-3D89F2F57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0" y="639"/>
              <a:ext cx="0" cy="106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1" name="Line 232">
              <a:extLst>
                <a:ext uri="{FF2B5EF4-FFF2-40B4-BE49-F238E27FC236}">
                  <a16:creationId xmlns:a16="http://schemas.microsoft.com/office/drawing/2014/main" id="{B73D3824-FC8C-4174-86E7-089DB9A61B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73" y="729"/>
              <a:ext cx="117" cy="0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2" name="Line 233">
              <a:extLst>
                <a:ext uri="{FF2B5EF4-FFF2-40B4-BE49-F238E27FC236}">
                  <a16:creationId xmlns:a16="http://schemas.microsoft.com/office/drawing/2014/main" id="{B412963D-800B-4072-A29C-E2D80E0E3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0" y="818"/>
              <a:ext cx="0" cy="106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3" name="Line 234">
              <a:extLst>
                <a:ext uri="{FF2B5EF4-FFF2-40B4-BE49-F238E27FC236}">
                  <a16:creationId xmlns:a16="http://schemas.microsoft.com/office/drawing/2014/main" id="{6803EBEA-2EB6-4F84-B04F-F1EBD3C310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73" y="908"/>
              <a:ext cx="117" cy="0"/>
            </a:xfrm>
            <a:prstGeom prst="line">
              <a:avLst/>
            </a:prstGeom>
            <a:noFill/>
            <a:ln w="63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ABFACC7-A4AD-4DDE-AEB3-C5ED33E19E8A}"/>
              </a:ext>
            </a:extLst>
          </p:cNvPr>
          <p:cNvSpPr/>
          <p:nvPr/>
        </p:nvSpPr>
        <p:spPr>
          <a:xfrm>
            <a:off x="3333248" y="3202854"/>
            <a:ext cx="330093" cy="82802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AF1E6-2281-4F44-A28B-40E5EFFC7681}"/>
              </a:ext>
            </a:extLst>
          </p:cNvPr>
          <p:cNvSpPr txBox="1"/>
          <p:nvPr/>
        </p:nvSpPr>
        <p:spPr>
          <a:xfrm>
            <a:off x="3761511" y="3429000"/>
            <a:ext cx="7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923B0F-CCA2-4F45-9157-8AB12C29E576}"/>
              </a:ext>
            </a:extLst>
          </p:cNvPr>
          <p:cNvSpPr/>
          <p:nvPr/>
        </p:nvSpPr>
        <p:spPr>
          <a:xfrm>
            <a:off x="432555" y="671873"/>
            <a:ext cx="7400432" cy="253098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FCDD3B-E42C-4CB6-832D-F4CA437F4C76}"/>
              </a:ext>
            </a:extLst>
          </p:cNvPr>
          <p:cNvSpPr txBox="1"/>
          <p:nvPr/>
        </p:nvSpPr>
        <p:spPr>
          <a:xfrm>
            <a:off x="737761" y="2885518"/>
            <a:ext cx="144372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Laser Array Near Field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45D656-1804-42CE-8B36-329E18334ED6}"/>
              </a:ext>
            </a:extLst>
          </p:cNvPr>
          <p:cNvSpPr txBox="1"/>
          <p:nvPr/>
        </p:nvSpPr>
        <p:spPr>
          <a:xfrm>
            <a:off x="836597" y="6292317"/>
            <a:ext cx="346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I. </a:t>
            </a:r>
            <a:r>
              <a:rPr lang="en-US" dirty="0" err="1"/>
              <a:t>Gerchberg</a:t>
            </a:r>
            <a:r>
              <a:rPr lang="en-US" dirty="0"/>
              <a:t>-Saxton Phase </a:t>
            </a:r>
            <a:r>
              <a:rPr lang="en-US" dirty="0" err="1"/>
              <a:t>Retrival</a:t>
            </a:r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020E364-5C91-4107-85D9-02EAA6EC4F26}"/>
              </a:ext>
            </a:extLst>
          </p:cNvPr>
          <p:cNvSpPr/>
          <p:nvPr/>
        </p:nvSpPr>
        <p:spPr>
          <a:xfrm>
            <a:off x="6131924" y="3202854"/>
            <a:ext cx="330093" cy="79182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5A1A9-0D7D-40D2-A3DA-2D73799F9B1F}"/>
              </a:ext>
            </a:extLst>
          </p:cNvPr>
          <p:cNvSpPr txBox="1"/>
          <p:nvPr/>
        </p:nvSpPr>
        <p:spPr>
          <a:xfrm>
            <a:off x="6560187" y="3392800"/>
            <a:ext cx="7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EFF213-B86D-4F2D-8CF4-82DA2DC1540A}"/>
              </a:ext>
            </a:extLst>
          </p:cNvPr>
          <p:cNvSpPr txBox="1"/>
          <p:nvPr/>
        </p:nvSpPr>
        <p:spPr>
          <a:xfrm>
            <a:off x="5010150" y="6373734"/>
            <a:ext cx="346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II. Nearfield Phase Quantization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DF59F43-AD54-425A-9864-66412E43BB2D}"/>
              </a:ext>
            </a:extLst>
          </p:cNvPr>
          <p:cNvSpPr/>
          <p:nvPr/>
        </p:nvSpPr>
        <p:spPr>
          <a:xfrm>
            <a:off x="10022947" y="3070185"/>
            <a:ext cx="330093" cy="83982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E90C64-AE54-4F31-B48B-B0AE50E922B0}"/>
              </a:ext>
            </a:extLst>
          </p:cNvPr>
          <p:cNvSpPr txBox="1"/>
          <p:nvPr/>
        </p:nvSpPr>
        <p:spPr>
          <a:xfrm>
            <a:off x="10451210" y="3429000"/>
            <a:ext cx="7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4B1A1-31B9-4C1F-AD48-9472A49C8A49}"/>
              </a:ext>
            </a:extLst>
          </p:cNvPr>
          <p:cNvSpPr txBox="1"/>
          <p:nvPr/>
        </p:nvSpPr>
        <p:spPr>
          <a:xfrm>
            <a:off x="8909741" y="6116009"/>
            <a:ext cx="278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III. Phase Modulated by Imaginary Gauge Field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FEFA11D-21D3-472B-9DDB-763B31DCF00F}"/>
              </a:ext>
            </a:extLst>
          </p:cNvPr>
          <p:cNvSpPr/>
          <p:nvPr/>
        </p:nvSpPr>
        <p:spPr>
          <a:xfrm>
            <a:off x="7882584" y="3507356"/>
            <a:ext cx="1222428" cy="4616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DE4BAA-A882-4B4D-AEFB-EE571BAA9CE7}"/>
              </a:ext>
            </a:extLst>
          </p:cNvPr>
          <p:cNvSpPr txBox="1"/>
          <p:nvPr/>
        </p:nvSpPr>
        <p:spPr>
          <a:xfrm>
            <a:off x="7722591" y="3072440"/>
            <a:ext cx="143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Imaginary gauge field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3A0DA2-4F9B-4BA9-BA27-A659CF250AE4}"/>
              </a:ext>
            </a:extLst>
          </p:cNvPr>
          <p:cNvSpPr/>
          <p:nvPr/>
        </p:nvSpPr>
        <p:spPr>
          <a:xfrm>
            <a:off x="9458447" y="1101524"/>
            <a:ext cx="1236562" cy="110736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99472DF0-2FFC-458D-AF75-000E8CA1D590}"/>
              </a:ext>
            </a:extLst>
          </p:cNvPr>
          <p:cNvSpPr/>
          <p:nvPr/>
        </p:nvSpPr>
        <p:spPr>
          <a:xfrm>
            <a:off x="8909741" y="586740"/>
            <a:ext cx="2339284" cy="2128000"/>
          </a:xfrm>
          <a:prstGeom prst="frame">
            <a:avLst>
              <a:gd name="adj1" fmla="val 17535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806352-D5C9-4C0D-96C3-202F58605E5E}"/>
              </a:ext>
            </a:extLst>
          </p:cNvPr>
          <p:cNvSpPr txBox="1"/>
          <p:nvPr/>
        </p:nvSpPr>
        <p:spPr>
          <a:xfrm>
            <a:off x="9393547" y="1253963"/>
            <a:ext cx="1385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Phase Modulation Logics</a:t>
            </a:r>
          </a:p>
        </p:txBody>
      </p:sp>
      <p:grpSp>
        <p:nvGrpSpPr>
          <p:cNvPr id="264" name="Group 237">
            <a:extLst>
              <a:ext uri="{FF2B5EF4-FFF2-40B4-BE49-F238E27FC236}">
                <a16:creationId xmlns:a16="http://schemas.microsoft.com/office/drawing/2014/main" id="{27822CA7-A98F-4FC1-A316-AC4E570959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08610" y="801688"/>
            <a:ext cx="2424111" cy="2133600"/>
            <a:chOff x="3407" y="505"/>
            <a:chExt cx="1527" cy="1344"/>
          </a:xfrm>
        </p:grpSpPr>
        <p:sp>
          <p:nvSpPr>
            <p:cNvPr id="265" name="AutoShape 236">
              <a:extLst>
                <a:ext uri="{FF2B5EF4-FFF2-40B4-BE49-F238E27FC236}">
                  <a16:creationId xmlns:a16="http://schemas.microsoft.com/office/drawing/2014/main" id="{074DAADB-F4A6-4110-8994-D0AA55961E3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407" y="535"/>
              <a:ext cx="1527" cy="1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6" name="Rectangle 238">
              <a:extLst>
                <a:ext uri="{FF2B5EF4-FFF2-40B4-BE49-F238E27FC236}">
                  <a16:creationId xmlns:a16="http://schemas.microsoft.com/office/drawing/2014/main" id="{722C67DC-D9F4-4248-81A0-FB75F6FFA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637"/>
              <a:ext cx="991" cy="10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7" name="Rectangle 239">
              <a:extLst>
                <a:ext uri="{FF2B5EF4-FFF2-40B4-BE49-F238E27FC236}">
                  <a16:creationId xmlns:a16="http://schemas.microsoft.com/office/drawing/2014/main" id="{BB100D3B-D21D-4CC8-8B93-320871299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505"/>
              <a:ext cx="123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Quantized Phase Distribution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264" name="Picture 240">
              <a:extLst>
                <a:ext uri="{FF2B5EF4-FFF2-40B4-BE49-F238E27FC236}">
                  <a16:creationId xmlns:a16="http://schemas.microsoft.com/office/drawing/2014/main" id="{F3F03E09-FD35-41A7-B388-C0A9B0D6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" y="637"/>
              <a:ext cx="991" cy="1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Line 241">
              <a:extLst>
                <a:ext uri="{FF2B5EF4-FFF2-40B4-BE49-F238E27FC236}">
                  <a16:creationId xmlns:a16="http://schemas.microsoft.com/office/drawing/2014/main" id="{FD0EC17A-BD9E-4F7F-BA40-BF58FCA38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1709"/>
              <a:ext cx="99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9" name="Line 242">
              <a:extLst>
                <a:ext uri="{FF2B5EF4-FFF2-40B4-BE49-F238E27FC236}">
                  <a16:creationId xmlns:a16="http://schemas.microsoft.com/office/drawing/2014/main" id="{7ED202D0-9FD3-4223-89C7-E78E59DBA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637"/>
              <a:ext cx="99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0" name="Line 243">
              <a:extLst>
                <a:ext uri="{FF2B5EF4-FFF2-40B4-BE49-F238E27FC236}">
                  <a16:creationId xmlns:a16="http://schemas.microsoft.com/office/drawing/2014/main" id="{DB383CBC-2847-400E-A659-BFE5DC6D2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0" y="1698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1" name="Line 244">
              <a:extLst>
                <a:ext uri="{FF2B5EF4-FFF2-40B4-BE49-F238E27FC236}">
                  <a16:creationId xmlns:a16="http://schemas.microsoft.com/office/drawing/2014/main" id="{9C3BDA1B-707B-4CE3-8197-B27FBDDB1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9" y="1698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2" name="Line 245">
              <a:extLst>
                <a:ext uri="{FF2B5EF4-FFF2-40B4-BE49-F238E27FC236}">
                  <a16:creationId xmlns:a16="http://schemas.microsoft.com/office/drawing/2014/main" id="{2F96D4EA-8096-4807-A5E2-E147059CB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7" y="1698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3" name="Line 246">
              <a:extLst>
                <a:ext uri="{FF2B5EF4-FFF2-40B4-BE49-F238E27FC236}">
                  <a16:creationId xmlns:a16="http://schemas.microsoft.com/office/drawing/2014/main" id="{E8A66C06-5DAD-4060-9E40-5DA4121D44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5" y="1698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4" name="Line 247">
              <a:extLst>
                <a:ext uri="{FF2B5EF4-FFF2-40B4-BE49-F238E27FC236}">
                  <a16:creationId xmlns:a16="http://schemas.microsoft.com/office/drawing/2014/main" id="{CC8E5F60-4102-4BC7-A5A3-AA3A8EA83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3" y="1698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5" name="Line 248">
              <a:extLst>
                <a:ext uri="{FF2B5EF4-FFF2-40B4-BE49-F238E27FC236}">
                  <a16:creationId xmlns:a16="http://schemas.microsoft.com/office/drawing/2014/main" id="{562B6809-99A5-425E-8779-3E269634B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" y="637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6" name="Line 249">
              <a:extLst>
                <a:ext uri="{FF2B5EF4-FFF2-40B4-BE49-F238E27FC236}">
                  <a16:creationId xmlns:a16="http://schemas.microsoft.com/office/drawing/2014/main" id="{6C352DBC-6286-4EE4-8639-17133AD8F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9" y="637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7" name="Line 250">
              <a:extLst>
                <a:ext uri="{FF2B5EF4-FFF2-40B4-BE49-F238E27FC236}">
                  <a16:creationId xmlns:a16="http://schemas.microsoft.com/office/drawing/2014/main" id="{9ECDFE9F-1BE0-460B-8BE2-83B16CD90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7" y="637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8" name="Line 251">
              <a:extLst>
                <a:ext uri="{FF2B5EF4-FFF2-40B4-BE49-F238E27FC236}">
                  <a16:creationId xmlns:a16="http://schemas.microsoft.com/office/drawing/2014/main" id="{F629A6BB-5887-4BE3-9A22-B24AD0F52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5" y="637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9" name="Line 252">
              <a:extLst>
                <a:ext uri="{FF2B5EF4-FFF2-40B4-BE49-F238E27FC236}">
                  <a16:creationId xmlns:a16="http://schemas.microsoft.com/office/drawing/2014/main" id="{A87488EA-89AD-4A4A-9675-51B7F0F7B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637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0" name="Rectangle 253">
              <a:extLst>
                <a:ext uri="{FF2B5EF4-FFF2-40B4-BE49-F238E27FC236}">
                  <a16:creationId xmlns:a16="http://schemas.microsoft.com/office/drawing/2014/main" id="{080EA6B7-6851-4A37-AC83-34E3A9F79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1740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" name="Rectangle 254">
              <a:extLst>
                <a:ext uri="{FF2B5EF4-FFF2-40B4-BE49-F238E27FC236}">
                  <a16:creationId xmlns:a16="http://schemas.microsoft.com/office/drawing/2014/main" id="{337DADD0-116E-41B0-88FB-988772C30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1740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" name="Rectangle 255">
              <a:extLst>
                <a:ext uri="{FF2B5EF4-FFF2-40B4-BE49-F238E27FC236}">
                  <a16:creationId xmlns:a16="http://schemas.microsoft.com/office/drawing/2014/main" id="{91C3EFF3-FC63-4108-ADAA-545329A87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" y="1740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" name="Rectangle 256">
              <a:extLst>
                <a:ext uri="{FF2B5EF4-FFF2-40B4-BE49-F238E27FC236}">
                  <a16:creationId xmlns:a16="http://schemas.microsoft.com/office/drawing/2014/main" id="{3D7EF43D-31B1-49F0-8ED5-575CF0237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1740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" name="Rectangle 257">
              <a:extLst>
                <a:ext uri="{FF2B5EF4-FFF2-40B4-BE49-F238E27FC236}">
                  <a16:creationId xmlns:a16="http://schemas.microsoft.com/office/drawing/2014/main" id="{9847261E-C32B-49A8-907A-525BC6063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1740"/>
              <a:ext cx="9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5" name="Line 258">
              <a:extLst>
                <a:ext uri="{FF2B5EF4-FFF2-40B4-BE49-F238E27FC236}">
                  <a16:creationId xmlns:a16="http://schemas.microsoft.com/office/drawing/2014/main" id="{2C7E9748-086D-4F7B-B68C-F8A9C6AAB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637"/>
              <a:ext cx="0" cy="1072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6" name="Line 259">
              <a:extLst>
                <a:ext uri="{FF2B5EF4-FFF2-40B4-BE49-F238E27FC236}">
                  <a16:creationId xmlns:a16="http://schemas.microsoft.com/office/drawing/2014/main" id="{2237B30E-B05D-477B-B31E-6BA3BFC69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3" y="637"/>
              <a:ext cx="0" cy="1072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7" name="Line 260">
              <a:extLst>
                <a:ext uri="{FF2B5EF4-FFF2-40B4-BE49-F238E27FC236}">
                  <a16:creationId xmlns:a16="http://schemas.microsoft.com/office/drawing/2014/main" id="{15FE46D8-B184-48C3-8DEC-8D54DF172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798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8" name="Line 261">
              <a:extLst>
                <a:ext uri="{FF2B5EF4-FFF2-40B4-BE49-F238E27FC236}">
                  <a16:creationId xmlns:a16="http://schemas.microsoft.com/office/drawing/2014/main" id="{C4A1C790-4A71-4E28-AA9B-BD8D2B0BA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1012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9" name="Line 262">
              <a:extLst>
                <a:ext uri="{FF2B5EF4-FFF2-40B4-BE49-F238E27FC236}">
                  <a16:creationId xmlns:a16="http://schemas.microsoft.com/office/drawing/2014/main" id="{ECFE835D-F030-4324-86B4-8898401EA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1226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0" name="Line 263">
              <a:extLst>
                <a:ext uri="{FF2B5EF4-FFF2-40B4-BE49-F238E27FC236}">
                  <a16:creationId xmlns:a16="http://schemas.microsoft.com/office/drawing/2014/main" id="{98D29172-7E81-4E5D-80E0-B265293F6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1441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1" name="Line 264">
              <a:extLst>
                <a:ext uri="{FF2B5EF4-FFF2-40B4-BE49-F238E27FC236}">
                  <a16:creationId xmlns:a16="http://schemas.microsoft.com/office/drawing/2014/main" id="{7DCF5303-C31D-4899-8DA8-C75FA6497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1655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2" name="Line 265">
              <a:extLst>
                <a:ext uri="{FF2B5EF4-FFF2-40B4-BE49-F238E27FC236}">
                  <a16:creationId xmlns:a16="http://schemas.microsoft.com/office/drawing/2014/main" id="{F5CCD266-7001-44B0-8428-DC64060C96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2" y="798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3" name="Line 266">
              <a:extLst>
                <a:ext uri="{FF2B5EF4-FFF2-40B4-BE49-F238E27FC236}">
                  <a16:creationId xmlns:a16="http://schemas.microsoft.com/office/drawing/2014/main" id="{D1F39893-9374-4E38-A073-F4D834F777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2" y="1012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4" name="Line 267">
              <a:extLst>
                <a:ext uri="{FF2B5EF4-FFF2-40B4-BE49-F238E27FC236}">
                  <a16:creationId xmlns:a16="http://schemas.microsoft.com/office/drawing/2014/main" id="{7A01BFAB-6FA5-4A62-B005-E73B4B86D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2" y="1226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5" name="Line 268">
              <a:extLst>
                <a:ext uri="{FF2B5EF4-FFF2-40B4-BE49-F238E27FC236}">
                  <a16:creationId xmlns:a16="http://schemas.microsoft.com/office/drawing/2014/main" id="{B1FB3659-B8D4-434E-B0E4-B04492878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2" y="1441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6" name="Line 269">
              <a:extLst>
                <a:ext uri="{FF2B5EF4-FFF2-40B4-BE49-F238E27FC236}">
                  <a16:creationId xmlns:a16="http://schemas.microsoft.com/office/drawing/2014/main" id="{FBECEA7F-4B9F-4C80-931D-4231AA46EF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2" y="1655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7" name="Rectangle 270">
              <a:extLst>
                <a:ext uri="{FF2B5EF4-FFF2-40B4-BE49-F238E27FC236}">
                  <a16:creationId xmlns:a16="http://schemas.microsoft.com/office/drawing/2014/main" id="{86D0D819-8FAD-4479-9522-41A9464D2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770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8" name="Rectangle 271">
              <a:extLst>
                <a:ext uri="{FF2B5EF4-FFF2-40B4-BE49-F238E27FC236}">
                  <a16:creationId xmlns:a16="http://schemas.microsoft.com/office/drawing/2014/main" id="{994FCA5E-CE8E-4311-9EB3-699B7E22D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984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9" name="Rectangle 272">
              <a:extLst>
                <a:ext uri="{FF2B5EF4-FFF2-40B4-BE49-F238E27FC236}">
                  <a16:creationId xmlns:a16="http://schemas.microsoft.com/office/drawing/2014/main" id="{15DD4529-0A36-4332-B2EC-4291D48B5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199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0" name="Rectangle 273">
              <a:extLst>
                <a:ext uri="{FF2B5EF4-FFF2-40B4-BE49-F238E27FC236}">
                  <a16:creationId xmlns:a16="http://schemas.microsoft.com/office/drawing/2014/main" id="{7682016E-B02A-42AF-9613-38F5F56AA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413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1" name="Rectangle 274">
              <a:extLst>
                <a:ext uri="{FF2B5EF4-FFF2-40B4-BE49-F238E27FC236}">
                  <a16:creationId xmlns:a16="http://schemas.microsoft.com/office/drawing/2014/main" id="{AE349821-8E15-4F99-A5B8-55B63C0E2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" y="1627"/>
              <a:ext cx="9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2" name="Line 275">
              <a:extLst>
                <a:ext uri="{FF2B5EF4-FFF2-40B4-BE49-F238E27FC236}">
                  <a16:creationId xmlns:a16="http://schemas.microsoft.com/office/drawing/2014/main" id="{D1670723-D746-4758-87E4-7816A8F67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5" y="1709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3" name="Line 276">
              <a:extLst>
                <a:ext uri="{FF2B5EF4-FFF2-40B4-BE49-F238E27FC236}">
                  <a16:creationId xmlns:a16="http://schemas.microsoft.com/office/drawing/2014/main" id="{6852DEF8-BD55-440C-A3E2-D66F5C24F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5" y="633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4" name="Line 277">
              <a:extLst>
                <a:ext uri="{FF2B5EF4-FFF2-40B4-BE49-F238E27FC236}">
                  <a16:creationId xmlns:a16="http://schemas.microsoft.com/office/drawing/2014/main" id="{881640C5-5FDC-423D-BF67-486A2CCB8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5" y="633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5" name="Line 278">
              <a:extLst>
                <a:ext uri="{FF2B5EF4-FFF2-40B4-BE49-F238E27FC236}">
                  <a16:creationId xmlns:a16="http://schemas.microsoft.com/office/drawing/2014/main" id="{17CC65F6-DD2C-4571-9F49-F1932599C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9" y="633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1303" name="Picture 279">
              <a:extLst>
                <a:ext uri="{FF2B5EF4-FFF2-40B4-BE49-F238E27FC236}">
                  <a16:creationId xmlns:a16="http://schemas.microsoft.com/office/drawing/2014/main" id="{715E65DE-CB82-45D4-821A-8234D9B5FF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5" y="633"/>
              <a:ext cx="94" cy="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" name="Line 280">
              <a:extLst>
                <a:ext uri="{FF2B5EF4-FFF2-40B4-BE49-F238E27FC236}">
                  <a16:creationId xmlns:a16="http://schemas.microsoft.com/office/drawing/2014/main" id="{8932EFB2-A29F-403F-B2C7-30E9B95800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9" y="633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7" name="Line 281">
              <a:extLst>
                <a:ext uri="{FF2B5EF4-FFF2-40B4-BE49-F238E27FC236}">
                  <a16:creationId xmlns:a16="http://schemas.microsoft.com/office/drawing/2014/main" id="{0442CEF3-C5C2-415E-B06D-C9DB024AF9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9" y="1684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8" name="Line 282">
              <a:extLst>
                <a:ext uri="{FF2B5EF4-FFF2-40B4-BE49-F238E27FC236}">
                  <a16:creationId xmlns:a16="http://schemas.microsoft.com/office/drawing/2014/main" id="{A94C1F30-099C-41CC-BDDE-F278B856B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9" y="1513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9" name="Line 283">
              <a:extLst>
                <a:ext uri="{FF2B5EF4-FFF2-40B4-BE49-F238E27FC236}">
                  <a16:creationId xmlns:a16="http://schemas.microsoft.com/office/drawing/2014/main" id="{0D764B6F-A919-4B78-8276-CCA5B87BD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9" y="1342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0" name="Line 284">
              <a:extLst>
                <a:ext uri="{FF2B5EF4-FFF2-40B4-BE49-F238E27FC236}">
                  <a16:creationId xmlns:a16="http://schemas.microsoft.com/office/drawing/2014/main" id="{D6DCDB97-410D-4F8C-9EA9-2DE5F19CC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9" y="1171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1" name="Line 285">
              <a:extLst>
                <a:ext uri="{FF2B5EF4-FFF2-40B4-BE49-F238E27FC236}">
                  <a16:creationId xmlns:a16="http://schemas.microsoft.com/office/drawing/2014/main" id="{29228E5B-D2B8-454B-853C-05AA15CDB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9" y="1000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2" name="Line 286">
              <a:extLst>
                <a:ext uri="{FF2B5EF4-FFF2-40B4-BE49-F238E27FC236}">
                  <a16:creationId xmlns:a16="http://schemas.microsoft.com/office/drawing/2014/main" id="{2C1981C3-276C-4540-95C9-8363EBDE6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9" y="829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3" name="Line 287">
              <a:extLst>
                <a:ext uri="{FF2B5EF4-FFF2-40B4-BE49-F238E27FC236}">
                  <a16:creationId xmlns:a16="http://schemas.microsoft.com/office/drawing/2014/main" id="{285347F8-D9F7-46EE-B150-20723FC443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9" y="658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4" name="Rectangle 288">
              <a:extLst>
                <a:ext uri="{FF2B5EF4-FFF2-40B4-BE49-F238E27FC236}">
                  <a16:creationId xmlns:a16="http://schemas.microsoft.com/office/drawing/2014/main" id="{967B05AD-5816-4B31-AC84-26EAC22FC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656"/>
              <a:ext cx="7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-3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" name="Rectangle 289">
              <a:extLst>
                <a:ext uri="{FF2B5EF4-FFF2-40B4-BE49-F238E27FC236}">
                  <a16:creationId xmlns:a16="http://schemas.microsoft.com/office/drawing/2014/main" id="{65213431-4BFE-4695-A623-586AFC621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484"/>
              <a:ext cx="7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-2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" name="Rectangle 290">
              <a:extLst>
                <a:ext uri="{FF2B5EF4-FFF2-40B4-BE49-F238E27FC236}">
                  <a16:creationId xmlns:a16="http://schemas.microsoft.com/office/drawing/2014/main" id="{7328497D-64D9-4D4B-847E-1A36CC2A9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315"/>
              <a:ext cx="7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-1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" name="Rectangle 291">
              <a:extLst>
                <a:ext uri="{FF2B5EF4-FFF2-40B4-BE49-F238E27FC236}">
                  <a16:creationId xmlns:a16="http://schemas.microsoft.com/office/drawing/2014/main" id="{41BC26F4-7C5B-4E0C-A8DE-7C22A926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143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8" name="Rectangle 292">
              <a:extLst>
                <a:ext uri="{FF2B5EF4-FFF2-40B4-BE49-F238E27FC236}">
                  <a16:creationId xmlns:a16="http://schemas.microsoft.com/office/drawing/2014/main" id="{8D4F7FCD-05EC-477E-AC78-8C164ADF1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971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9" name="Rectangle 293">
              <a:extLst>
                <a:ext uri="{FF2B5EF4-FFF2-40B4-BE49-F238E27FC236}">
                  <a16:creationId xmlns:a16="http://schemas.microsoft.com/office/drawing/2014/main" id="{BA8999F0-C1AF-4BA0-B957-5105D902D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802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6" name="Rectangle 294">
              <a:extLst>
                <a:ext uri="{FF2B5EF4-FFF2-40B4-BE49-F238E27FC236}">
                  <a16:creationId xmlns:a16="http://schemas.microsoft.com/office/drawing/2014/main" id="{BF595B05-4B45-438E-8D59-3842F7716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630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7" name="Line 295">
              <a:extLst>
                <a:ext uri="{FF2B5EF4-FFF2-40B4-BE49-F238E27FC236}">
                  <a16:creationId xmlns:a16="http://schemas.microsoft.com/office/drawing/2014/main" id="{2AF9FD4E-B6AD-4425-8128-42EAF069F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5" y="633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18" name="Line 296">
              <a:extLst>
                <a:ext uri="{FF2B5EF4-FFF2-40B4-BE49-F238E27FC236}">
                  <a16:creationId xmlns:a16="http://schemas.microsoft.com/office/drawing/2014/main" id="{38B83461-5E0B-46BA-9098-7EF51ECAE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5" y="1709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19" name="Line 297">
              <a:extLst>
                <a:ext uri="{FF2B5EF4-FFF2-40B4-BE49-F238E27FC236}">
                  <a16:creationId xmlns:a16="http://schemas.microsoft.com/office/drawing/2014/main" id="{82839347-4CD1-4428-A8A8-1F82FC3A9B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5" y="633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0" name="Line 298">
              <a:extLst>
                <a:ext uri="{FF2B5EF4-FFF2-40B4-BE49-F238E27FC236}">
                  <a16:creationId xmlns:a16="http://schemas.microsoft.com/office/drawing/2014/main" id="{18EBC0AC-36EC-4CB6-A11E-DFA24ABD92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9" y="633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221" name="Group 301">
            <a:extLst>
              <a:ext uri="{FF2B5EF4-FFF2-40B4-BE49-F238E27FC236}">
                <a16:creationId xmlns:a16="http://schemas.microsoft.com/office/drawing/2014/main" id="{6D94E108-5610-4FB8-BA7D-499835F6FFB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55913" y="801688"/>
            <a:ext cx="2424112" cy="2133600"/>
            <a:chOff x="1799" y="505"/>
            <a:chExt cx="1527" cy="1344"/>
          </a:xfrm>
        </p:grpSpPr>
        <p:sp>
          <p:nvSpPr>
            <p:cNvPr id="1222" name="AutoShape 300">
              <a:extLst>
                <a:ext uri="{FF2B5EF4-FFF2-40B4-BE49-F238E27FC236}">
                  <a16:creationId xmlns:a16="http://schemas.microsoft.com/office/drawing/2014/main" id="{F6830C50-7EAA-4704-BC0A-442CAEEC2F5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99" y="535"/>
              <a:ext cx="1527" cy="1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3" name="Rectangle 302">
              <a:extLst>
                <a:ext uri="{FF2B5EF4-FFF2-40B4-BE49-F238E27FC236}">
                  <a16:creationId xmlns:a16="http://schemas.microsoft.com/office/drawing/2014/main" id="{00FD17D4-277D-4540-8540-2C644EEDF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637"/>
              <a:ext cx="991" cy="10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4" name="Rectangle 303">
              <a:extLst>
                <a:ext uri="{FF2B5EF4-FFF2-40B4-BE49-F238E27FC236}">
                  <a16:creationId xmlns:a16="http://schemas.microsoft.com/office/drawing/2014/main" id="{789BF06C-62CD-4889-BCBE-6F3D84044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505"/>
              <a:ext cx="7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Phase Distribution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328" name="Picture 304">
              <a:extLst>
                <a:ext uri="{FF2B5EF4-FFF2-40B4-BE49-F238E27FC236}">
                  <a16:creationId xmlns:a16="http://schemas.microsoft.com/office/drawing/2014/main" id="{8448155C-E137-4376-92D1-234FF202D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4" y="637"/>
              <a:ext cx="991" cy="1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5" name="Line 305">
              <a:extLst>
                <a:ext uri="{FF2B5EF4-FFF2-40B4-BE49-F238E27FC236}">
                  <a16:creationId xmlns:a16="http://schemas.microsoft.com/office/drawing/2014/main" id="{6A0BF606-99A2-4725-9E0B-1E6191B5B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4" y="1709"/>
              <a:ext cx="99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6" name="Line 306">
              <a:extLst>
                <a:ext uri="{FF2B5EF4-FFF2-40B4-BE49-F238E27FC236}">
                  <a16:creationId xmlns:a16="http://schemas.microsoft.com/office/drawing/2014/main" id="{70DF98C3-F14F-4A0C-AA39-81E17FB4B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4" y="637"/>
              <a:ext cx="99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7" name="Line 307">
              <a:extLst>
                <a:ext uri="{FF2B5EF4-FFF2-40B4-BE49-F238E27FC236}">
                  <a16:creationId xmlns:a16="http://schemas.microsoft.com/office/drawing/2014/main" id="{B494E4FB-0210-4540-AB4E-BBAB4515C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698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8" name="Line 308">
              <a:extLst>
                <a:ext uri="{FF2B5EF4-FFF2-40B4-BE49-F238E27FC236}">
                  <a16:creationId xmlns:a16="http://schemas.microsoft.com/office/drawing/2014/main" id="{D4ECF5FA-6A2E-41A0-9DAF-1C85D1A69F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1" y="1698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9" name="Line 309">
              <a:extLst>
                <a:ext uri="{FF2B5EF4-FFF2-40B4-BE49-F238E27FC236}">
                  <a16:creationId xmlns:a16="http://schemas.microsoft.com/office/drawing/2014/main" id="{19793EA9-4FE1-433D-9257-D86DB3B95C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9" y="1698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0" name="Line 310">
              <a:extLst>
                <a:ext uri="{FF2B5EF4-FFF2-40B4-BE49-F238E27FC236}">
                  <a16:creationId xmlns:a16="http://schemas.microsoft.com/office/drawing/2014/main" id="{069CFAC0-249B-4BE6-9600-F7794B06C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7" y="1698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1" name="Line 311">
              <a:extLst>
                <a:ext uri="{FF2B5EF4-FFF2-40B4-BE49-F238E27FC236}">
                  <a16:creationId xmlns:a16="http://schemas.microsoft.com/office/drawing/2014/main" id="{DD9BB94B-4636-4B34-A2AA-8C99353D4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5" y="1698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2" name="Line 312">
              <a:extLst>
                <a:ext uri="{FF2B5EF4-FFF2-40B4-BE49-F238E27FC236}">
                  <a16:creationId xmlns:a16="http://schemas.microsoft.com/office/drawing/2014/main" id="{C1DBFE3B-42E0-48B5-A869-A34C39551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637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3" name="Line 313">
              <a:extLst>
                <a:ext uri="{FF2B5EF4-FFF2-40B4-BE49-F238E27FC236}">
                  <a16:creationId xmlns:a16="http://schemas.microsoft.com/office/drawing/2014/main" id="{57546F50-9E91-464B-AD6A-74AF4993C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1" y="637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4" name="Line 314">
              <a:extLst>
                <a:ext uri="{FF2B5EF4-FFF2-40B4-BE49-F238E27FC236}">
                  <a16:creationId xmlns:a16="http://schemas.microsoft.com/office/drawing/2014/main" id="{F22DC710-2E1C-4D69-B2D6-F42369A4F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9" y="637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5" name="Line 315">
              <a:extLst>
                <a:ext uri="{FF2B5EF4-FFF2-40B4-BE49-F238E27FC236}">
                  <a16:creationId xmlns:a16="http://schemas.microsoft.com/office/drawing/2014/main" id="{0CFD0751-99BA-45C8-BABB-8BAE1AFAD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7" y="637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6" name="Line 316">
              <a:extLst>
                <a:ext uri="{FF2B5EF4-FFF2-40B4-BE49-F238E27FC236}">
                  <a16:creationId xmlns:a16="http://schemas.microsoft.com/office/drawing/2014/main" id="{B645D82D-0AA0-4236-9CB0-D042821E1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" y="637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7" name="Rectangle 317">
              <a:extLst>
                <a:ext uri="{FF2B5EF4-FFF2-40B4-BE49-F238E27FC236}">
                  <a16:creationId xmlns:a16="http://schemas.microsoft.com/office/drawing/2014/main" id="{5165775E-1113-471B-9261-85C94E668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1740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8" name="Rectangle 318">
              <a:extLst>
                <a:ext uri="{FF2B5EF4-FFF2-40B4-BE49-F238E27FC236}">
                  <a16:creationId xmlns:a16="http://schemas.microsoft.com/office/drawing/2014/main" id="{0AB4D6D6-3ED0-45B9-961E-24627E8FC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" y="1740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9" name="Rectangle 319">
              <a:extLst>
                <a:ext uri="{FF2B5EF4-FFF2-40B4-BE49-F238E27FC236}">
                  <a16:creationId xmlns:a16="http://schemas.microsoft.com/office/drawing/2014/main" id="{76163580-C0A5-4C9B-BD90-59150B3E9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2" y="1740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0" name="Rectangle 320">
              <a:extLst>
                <a:ext uri="{FF2B5EF4-FFF2-40B4-BE49-F238E27FC236}">
                  <a16:creationId xmlns:a16="http://schemas.microsoft.com/office/drawing/2014/main" id="{E264AFAB-681A-49B4-B2FC-95D232A57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1740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1" name="Rectangle 321">
              <a:extLst>
                <a:ext uri="{FF2B5EF4-FFF2-40B4-BE49-F238E27FC236}">
                  <a16:creationId xmlns:a16="http://schemas.microsoft.com/office/drawing/2014/main" id="{E993FF0B-B177-4D46-9984-5D1D1CD22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1740"/>
              <a:ext cx="9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2" name="Line 322">
              <a:extLst>
                <a:ext uri="{FF2B5EF4-FFF2-40B4-BE49-F238E27FC236}">
                  <a16:creationId xmlns:a16="http://schemas.microsoft.com/office/drawing/2014/main" id="{4A9F920B-31E4-4BB4-B956-49CEADB75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4" y="637"/>
              <a:ext cx="0" cy="1072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3" name="Line 323">
              <a:extLst>
                <a:ext uri="{FF2B5EF4-FFF2-40B4-BE49-F238E27FC236}">
                  <a16:creationId xmlns:a16="http://schemas.microsoft.com/office/drawing/2014/main" id="{7F24D133-056F-49EB-92F1-B4349E1B6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" y="637"/>
              <a:ext cx="0" cy="1072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4" name="Line 324">
              <a:extLst>
                <a:ext uri="{FF2B5EF4-FFF2-40B4-BE49-F238E27FC236}">
                  <a16:creationId xmlns:a16="http://schemas.microsoft.com/office/drawing/2014/main" id="{FC7E50AF-5E32-4FFD-8282-64ECB60EF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4" y="798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5" name="Line 325">
              <a:extLst>
                <a:ext uri="{FF2B5EF4-FFF2-40B4-BE49-F238E27FC236}">
                  <a16:creationId xmlns:a16="http://schemas.microsoft.com/office/drawing/2014/main" id="{FE16035E-7CA6-45DB-832E-B634372CE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4" y="1012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6" name="Line 326">
              <a:extLst>
                <a:ext uri="{FF2B5EF4-FFF2-40B4-BE49-F238E27FC236}">
                  <a16:creationId xmlns:a16="http://schemas.microsoft.com/office/drawing/2014/main" id="{BBB4905F-D012-4F36-9937-4D66A8798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4" y="1226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7" name="Line 327">
              <a:extLst>
                <a:ext uri="{FF2B5EF4-FFF2-40B4-BE49-F238E27FC236}">
                  <a16:creationId xmlns:a16="http://schemas.microsoft.com/office/drawing/2014/main" id="{A2AC8ABE-4A7C-48CD-8B22-F32BFFC64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4" y="1441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8" name="Line 328">
              <a:extLst>
                <a:ext uri="{FF2B5EF4-FFF2-40B4-BE49-F238E27FC236}">
                  <a16:creationId xmlns:a16="http://schemas.microsoft.com/office/drawing/2014/main" id="{CA5E34C9-94EF-4B5A-A086-2F5164828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4" y="1655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9" name="Line 329">
              <a:extLst>
                <a:ext uri="{FF2B5EF4-FFF2-40B4-BE49-F238E27FC236}">
                  <a16:creationId xmlns:a16="http://schemas.microsoft.com/office/drawing/2014/main" id="{B64D7EE1-2A29-4822-95B0-717A68FE27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4" y="798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0" name="Line 330">
              <a:extLst>
                <a:ext uri="{FF2B5EF4-FFF2-40B4-BE49-F238E27FC236}">
                  <a16:creationId xmlns:a16="http://schemas.microsoft.com/office/drawing/2014/main" id="{32E3074D-560A-460F-A6C8-6658C89B4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4" y="1012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1" name="Line 331">
              <a:extLst>
                <a:ext uri="{FF2B5EF4-FFF2-40B4-BE49-F238E27FC236}">
                  <a16:creationId xmlns:a16="http://schemas.microsoft.com/office/drawing/2014/main" id="{4FF009F2-68D1-44BF-ADAA-524472C6F0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4" y="1226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2" name="Line 332">
              <a:extLst>
                <a:ext uri="{FF2B5EF4-FFF2-40B4-BE49-F238E27FC236}">
                  <a16:creationId xmlns:a16="http://schemas.microsoft.com/office/drawing/2014/main" id="{02C1F980-0AE6-47D0-A13A-0B7BA62D1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4" y="1441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3" name="Line 333">
              <a:extLst>
                <a:ext uri="{FF2B5EF4-FFF2-40B4-BE49-F238E27FC236}">
                  <a16:creationId xmlns:a16="http://schemas.microsoft.com/office/drawing/2014/main" id="{AFE94F12-D277-4E18-B11C-072CD5C8F3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4" y="1655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4" name="Rectangle 334">
              <a:extLst>
                <a:ext uri="{FF2B5EF4-FFF2-40B4-BE49-F238E27FC236}">
                  <a16:creationId xmlns:a16="http://schemas.microsoft.com/office/drawing/2014/main" id="{67F68D2E-204C-4BC3-9730-3DEB13962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770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5" name="Rectangle 335">
              <a:extLst>
                <a:ext uri="{FF2B5EF4-FFF2-40B4-BE49-F238E27FC236}">
                  <a16:creationId xmlns:a16="http://schemas.microsoft.com/office/drawing/2014/main" id="{6A6CE9EF-F518-4FC6-ACB0-F09D3DE14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984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6" name="Rectangle 336">
              <a:extLst>
                <a:ext uri="{FF2B5EF4-FFF2-40B4-BE49-F238E27FC236}">
                  <a16:creationId xmlns:a16="http://schemas.microsoft.com/office/drawing/2014/main" id="{3D2C9F78-D3F4-4D8A-825F-78D379218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1199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7" name="Rectangle 337">
              <a:extLst>
                <a:ext uri="{FF2B5EF4-FFF2-40B4-BE49-F238E27FC236}">
                  <a16:creationId xmlns:a16="http://schemas.microsoft.com/office/drawing/2014/main" id="{D8C21513-0414-4279-AC33-12C1F2344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1413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8" name="Rectangle 338">
              <a:extLst>
                <a:ext uri="{FF2B5EF4-FFF2-40B4-BE49-F238E27FC236}">
                  <a16:creationId xmlns:a16="http://schemas.microsoft.com/office/drawing/2014/main" id="{BED5AC09-F8FE-46DD-8C88-D20A3D1F5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627"/>
              <a:ext cx="9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9" name="Line 339">
              <a:extLst>
                <a:ext uri="{FF2B5EF4-FFF2-40B4-BE49-F238E27FC236}">
                  <a16:creationId xmlns:a16="http://schemas.microsoft.com/office/drawing/2014/main" id="{0232AF39-F592-4741-85A5-315861680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7" y="1709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0" name="Line 340">
              <a:extLst>
                <a:ext uri="{FF2B5EF4-FFF2-40B4-BE49-F238E27FC236}">
                  <a16:creationId xmlns:a16="http://schemas.microsoft.com/office/drawing/2014/main" id="{E7E1EF47-B6C0-4BD8-9FEB-9C7D05084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7" y="633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1" name="Line 341">
              <a:extLst>
                <a:ext uri="{FF2B5EF4-FFF2-40B4-BE49-F238E27FC236}">
                  <a16:creationId xmlns:a16="http://schemas.microsoft.com/office/drawing/2014/main" id="{A1ADBF9C-A042-4028-9E6F-31AA1C71C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" y="633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2" name="Line 342">
              <a:extLst>
                <a:ext uri="{FF2B5EF4-FFF2-40B4-BE49-F238E27FC236}">
                  <a16:creationId xmlns:a16="http://schemas.microsoft.com/office/drawing/2014/main" id="{50DC7C55-4D23-4FD4-A665-5E7FFCDA9E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1" y="633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1367" name="Picture 343">
              <a:extLst>
                <a:ext uri="{FF2B5EF4-FFF2-40B4-BE49-F238E27FC236}">
                  <a16:creationId xmlns:a16="http://schemas.microsoft.com/office/drawing/2014/main" id="{E24331A3-8B48-4A98-A75F-7D5093E87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7" y="633"/>
              <a:ext cx="94" cy="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3" name="Line 344">
              <a:extLst>
                <a:ext uri="{FF2B5EF4-FFF2-40B4-BE49-F238E27FC236}">
                  <a16:creationId xmlns:a16="http://schemas.microsoft.com/office/drawing/2014/main" id="{E1EFA6CA-EF48-43BE-9B28-5AE078342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1" y="633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5" name="Line 345">
              <a:extLst>
                <a:ext uri="{FF2B5EF4-FFF2-40B4-BE49-F238E27FC236}">
                  <a16:creationId xmlns:a16="http://schemas.microsoft.com/office/drawing/2014/main" id="{23EA3DD0-37C2-44A3-AFE5-BE087DDDC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1" y="1684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6" name="Line 346">
              <a:extLst>
                <a:ext uri="{FF2B5EF4-FFF2-40B4-BE49-F238E27FC236}">
                  <a16:creationId xmlns:a16="http://schemas.microsoft.com/office/drawing/2014/main" id="{94CFDC4E-F6E4-4399-87F4-F4215E8B08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1" y="1513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7" name="Line 347">
              <a:extLst>
                <a:ext uri="{FF2B5EF4-FFF2-40B4-BE49-F238E27FC236}">
                  <a16:creationId xmlns:a16="http://schemas.microsoft.com/office/drawing/2014/main" id="{043150AC-D76F-46A2-A2EC-084E8D1FCF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1" y="1342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8" name="Line 348">
              <a:extLst>
                <a:ext uri="{FF2B5EF4-FFF2-40B4-BE49-F238E27FC236}">
                  <a16:creationId xmlns:a16="http://schemas.microsoft.com/office/drawing/2014/main" id="{08D1DC0B-349B-4A1B-93D3-D35F109761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1" y="1171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9" name="Line 349">
              <a:extLst>
                <a:ext uri="{FF2B5EF4-FFF2-40B4-BE49-F238E27FC236}">
                  <a16:creationId xmlns:a16="http://schemas.microsoft.com/office/drawing/2014/main" id="{7F1819E3-9845-446D-A82F-9B331E135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1" y="1000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0" name="Line 350">
              <a:extLst>
                <a:ext uri="{FF2B5EF4-FFF2-40B4-BE49-F238E27FC236}">
                  <a16:creationId xmlns:a16="http://schemas.microsoft.com/office/drawing/2014/main" id="{D922E065-4B5D-48CB-8041-AD56C9F89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1" y="829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1" name="Line 351">
              <a:extLst>
                <a:ext uri="{FF2B5EF4-FFF2-40B4-BE49-F238E27FC236}">
                  <a16:creationId xmlns:a16="http://schemas.microsoft.com/office/drawing/2014/main" id="{3F713366-4E92-466F-B5BD-E8CB30EBCB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1" y="658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2" name="Rectangle 352">
              <a:extLst>
                <a:ext uri="{FF2B5EF4-FFF2-40B4-BE49-F238E27FC236}">
                  <a16:creationId xmlns:a16="http://schemas.microsoft.com/office/drawing/2014/main" id="{CC42B75B-4A43-46E9-B771-7E9A905B4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1656"/>
              <a:ext cx="7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-3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3" name="Rectangle 353">
              <a:extLst>
                <a:ext uri="{FF2B5EF4-FFF2-40B4-BE49-F238E27FC236}">
                  <a16:creationId xmlns:a16="http://schemas.microsoft.com/office/drawing/2014/main" id="{1642C2F5-7D91-4053-AF6C-FCFF984B2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1484"/>
              <a:ext cx="7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-2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4" name="Rectangle 354">
              <a:extLst>
                <a:ext uri="{FF2B5EF4-FFF2-40B4-BE49-F238E27FC236}">
                  <a16:creationId xmlns:a16="http://schemas.microsoft.com/office/drawing/2014/main" id="{8D72D1CF-8074-4516-ABB8-15B597FFC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1315"/>
              <a:ext cx="7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-1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5" name="Rectangle 355">
              <a:extLst>
                <a:ext uri="{FF2B5EF4-FFF2-40B4-BE49-F238E27FC236}">
                  <a16:creationId xmlns:a16="http://schemas.microsoft.com/office/drawing/2014/main" id="{E6FBAFC7-B6AC-492D-9274-A388B5114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1143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6" name="Rectangle 356">
              <a:extLst>
                <a:ext uri="{FF2B5EF4-FFF2-40B4-BE49-F238E27FC236}">
                  <a16:creationId xmlns:a16="http://schemas.microsoft.com/office/drawing/2014/main" id="{B977DD68-D305-429E-8CA5-4CF1F806A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971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7" name="Rectangle 357">
              <a:extLst>
                <a:ext uri="{FF2B5EF4-FFF2-40B4-BE49-F238E27FC236}">
                  <a16:creationId xmlns:a16="http://schemas.microsoft.com/office/drawing/2014/main" id="{4A9768CF-BA4D-443D-8A91-10D3DE719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802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8" name="Rectangle 358">
              <a:extLst>
                <a:ext uri="{FF2B5EF4-FFF2-40B4-BE49-F238E27FC236}">
                  <a16:creationId xmlns:a16="http://schemas.microsoft.com/office/drawing/2014/main" id="{5C35F669-0018-4B50-87CE-497691584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630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9" name="Line 359">
              <a:extLst>
                <a:ext uri="{FF2B5EF4-FFF2-40B4-BE49-F238E27FC236}">
                  <a16:creationId xmlns:a16="http://schemas.microsoft.com/office/drawing/2014/main" id="{B15D5F73-9AE8-418B-A496-00F6F1BA7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7" y="633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4" name="Line 360">
              <a:extLst>
                <a:ext uri="{FF2B5EF4-FFF2-40B4-BE49-F238E27FC236}">
                  <a16:creationId xmlns:a16="http://schemas.microsoft.com/office/drawing/2014/main" id="{8681C550-8A03-4F1B-8514-8F47A60E2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7" y="1709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5" name="Line 361">
              <a:extLst>
                <a:ext uri="{FF2B5EF4-FFF2-40B4-BE49-F238E27FC236}">
                  <a16:creationId xmlns:a16="http://schemas.microsoft.com/office/drawing/2014/main" id="{7C5079EA-CA3D-46F4-B6CC-84BAE8CB4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" y="633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6" name="Line 362">
              <a:extLst>
                <a:ext uri="{FF2B5EF4-FFF2-40B4-BE49-F238E27FC236}">
                  <a16:creationId xmlns:a16="http://schemas.microsoft.com/office/drawing/2014/main" id="{65FE91C1-A25F-41E2-A469-B82EC8563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1" y="633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347" name="Group 365">
            <a:extLst>
              <a:ext uri="{FF2B5EF4-FFF2-40B4-BE49-F238E27FC236}">
                <a16:creationId xmlns:a16="http://schemas.microsoft.com/office/drawing/2014/main" id="{FDB56D20-7370-461F-BF03-3DF98947CB6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1800" y="801688"/>
            <a:ext cx="2424113" cy="2133600"/>
            <a:chOff x="272" y="505"/>
            <a:chExt cx="1527" cy="1344"/>
          </a:xfrm>
        </p:grpSpPr>
        <p:sp>
          <p:nvSpPr>
            <p:cNvPr id="1348" name="AutoShape 364">
              <a:extLst>
                <a:ext uri="{FF2B5EF4-FFF2-40B4-BE49-F238E27FC236}">
                  <a16:creationId xmlns:a16="http://schemas.microsoft.com/office/drawing/2014/main" id="{79EE4DD4-2134-4999-9D25-A6EBE09CCD6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2" y="535"/>
              <a:ext cx="1527" cy="1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9" name="Rectangle 366">
              <a:extLst>
                <a:ext uri="{FF2B5EF4-FFF2-40B4-BE49-F238E27FC236}">
                  <a16:creationId xmlns:a16="http://schemas.microsoft.com/office/drawing/2014/main" id="{BF1DE7E4-9EBA-4D20-9BD3-AD1751A9A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637"/>
              <a:ext cx="991" cy="10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0" name="Rectangle 367">
              <a:extLst>
                <a:ext uri="{FF2B5EF4-FFF2-40B4-BE49-F238E27FC236}">
                  <a16:creationId xmlns:a16="http://schemas.microsoft.com/office/drawing/2014/main" id="{5A22D749-0B54-45C9-9F48-BDF2BAF0F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505"/>
              <a:ext cx="8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Intensity Distribution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392" name="Picture 368">
              <a:extLst>
                <a:ext uri="{FF2B5EF4-FFF2-40B4-BE49-F238E27FC236}">
                  <a16:creationId xmlns:a16="http://schemas.microsoft.com/office/drawing/2014/main" id="{85142E3E-4C41-43D7-9449-61E12A328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" y="637"/>
              <a:ext cx="991" cy="1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1" name="Line 369">
              <a:extLst>
                <a:ext uri="{FF2B5EF4-FFF2-40B4-BE49-F238E27FC236}">
                  <a16:creationId xmlns:a16="http://schemas.microsoft.com/office/drawing/2014/main" id="{D8704773-2447-4886-9FA3-0772B7F6A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" y="1709"/>
              <a:ext cx="99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2" name="Line 370">
              <a:extLst>
                <a:ext uri="{FF2B5EF4-FFF2-40B4-BE49-F238E27FC236}">
                  <a16:creationId xmlns:a16="http://schemas.microsoft.com/office/drawing/2014/main" id="{ACABC337-878B-4B56-A052-B7119E73A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" y="637"/>
              <a:ext cx="99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3" name="Line 371">
              <a:extLst>
                <a:ext uri="{FF2B5EF4-FFF2-40B4-BE49-F238E27FC236}">
                  <a16:creationId xmlns:a16="http://schemas.microsoft.com/office/drawing/2014/main" id="{AC378575-F7C1-4B9E-98AF-24E756554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5" y="1698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4" name="Line 372">
              <a:extLst>
                <a:ext uri="{FF2B5EF4-FFF2-40B4-BE49-F238E27FC236}">
                  <a16:creationId xmlns:a16="http://schemas.microsoft.com/office/drawing/2014/main" id="{BF9225F2-CD86-4FD9-A427-244607C19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4" y="1698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5" name="Line 373">
              <a:extLst>
                <a:ext uri="{FF2B5EF4-FFF2-40B4-BE49-F238E27FC236}">
                  <a16:creationId xmlns:a16="http://schemas.microsoft.com/office/drawing/2014/main" id="{D866970F-49B9-4827-9A27-3C0533AC7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2" y="1698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6" name="Line 374">
              <a:extLst>
                <a:ext uri="{FF2B5EF4-FFF2-40B4-BE49-F238E27FC236}">
                  <a16:creationId xmlns:a16="http://schemas.microsoft.com/office/drawing/2014/main" id="{FBBCF05C-7C96-44E9-929B-91624139B4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0" y="1698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7" name="Line 375">
              <a:extLst>
                <a:ext uri="{FF2B5EF4-FFF2-40B4-BE49-F238E27FC236}">
                  <a16:creationId xmlns:a16="http://schemas.microsoft.com/office/drawing/2014/main" id="{4CD5A820-B887-4DBB-9FED-AC5E8A4BCC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8" y="1698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8" name="Line 376">
              <a:extLst>
                <a:ext uri="{FF2B5EF4-FFF2-40B4-BE49-F238E27FC236}">
                  <a16:creationId xmlns:a16="http://schemas.microsoft.com/office/drawing/2014/main" id="{2609122E-5CC6-4551-BE80-1000D6B55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" y="637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9" name="Line 377">
              <a:extLst>
                <a:ext uri="{FF2B5EF4-FFF2-40B4-BE49-F238E27FC236}">
                  <a16:creationId xmlns:a16="http://schemas.microsoft.com/office/drawing/2014/main" id="{FE1D287C-2899-4970-BBAB-1A80174BE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637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0" name="Line 378">
              <a:extLst>
                <a:ext uri="{FF2B5EF4-FFF2-40B4-BE49-F238E27FC236}">
                  <a16:creationId xmlns:a16="http://schemas.microsoft.com/office/drawing/2014/main" id="{C04E0426-4741-4447-9477-50C9D8DC9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2" y="637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1" name="Line 379">
              <a:extLst>
                <a:ext uri="{FF2B5EF4-FFF2-40B4-BE49-F238E27FC236}">
                  <a16:creationId xmlns:a16="http://schemas.microsoft.com/office/drawing/2014/main" id="{8463775B-54C8-438F-A9CD-3D1434F19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0" y="637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2" name="Line 380">
              <a:extLst>
                <a:ext uri="{FF2B5EF4-FFF2-40B4-BE49-F238E27FC236}">
                  <a16:creationId xmlns:a16="http://schemas.microsoft.com/office/drawing/2014/main" id="{E118AB73-5E95-445D-925D-3A5E8504E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" y="637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3" name="Rectangle 381">
              <a:extLst>
                <a:ext uri="{FF2B5EF4-FFF2-40B4-BE49-F238E27FC236}">
                  <a16:creationId xmlns:a16="http://schemas.microsoft.com/office/drawing/2014/main" id="{F86A6C83-BC86-4A90-B6E1-7D1072112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1740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4" name="Rectangle 382">
              <a:extLst>
                <a:ext uri="{FF2B5EF4-FFF2-40B4-BE49-F238E27FC236}">
                  <a16:creationId xmlns:a16="http://schemas.microsoft.com/office/drawing/2014/main" id="{262D1791-BA6C-48C1-9907-EB26429F1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1740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5" name="Rectangle 383">
              <a:extLst>
                <a:ext uri="{FF2B5EF4-FFF2-40B4-BE49-F238E27FC236}">
                  <a16:creationId xmlns:a16="http://schemas.microsoft.com/office/drawing/2014/main" id="{8EFD016A-77FC-45C3-B92E-CF1C3DD94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1740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6" name="Rectangle 384">
              <a:extLst>
                <a:ext uri="{FF2B5EF4-FFF2-40B4-BE49-F238E27FC236}">
                  <a16:creationId xmlns:a16="http://schemas.microsoft.com/office/drawing/2014/main" id="{D9A0C170-6AFF-4945-BC76-71E4DD011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1740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8" name="Rectangle 385">
              <a:extLst>
                <a:ext uri="{FF2B5EF4-FFF2-40B4-BE49-F238E27FC236}">
                  <a16:creationId xmlns:a16="http://schemas.microsoft.com/office/drawing/2014/main" id="{B219B3CA-AEF7-4112-B874-C56D7FAE5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1740"/>
              <a:ext cx="9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9" name="Line 386">
              <a:extLst>
                <a:ext uri="{FF2B5EF4-FFF2-40B4-BE49-F238E27FC236}">
                  <a16:creationId xmlns:a16="http://schemas.microsoft.com/office/drawing/2014/main" id="{71C81F5B-C3CA-4DA7-B3D7-D11200B95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" y="637"/>
              <a:ext cx="0" cy="1072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0" name="Line 387">
              <a:extLst>
                <a:ext uri="{FF2B5EF4-FFF2-40B4-BE49-F238E27FC236}">
                  <a16:creationId xmlns:a16="http://schemas.microsoft.com/office/drawing/2014/main" id="{D4CAED2E-74C1-4110-875F-BB15C69A8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637"/>
              <a:ext cx="0" cy="1072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1" name="Line 388">
              <a:extLst>
                <a:ext uri="{FF2B5EF4-FFF2-40B4-BE49-F238E27FC236}">
                  <a16:creationId xmlns:a16="http://schemas.microsoft.com/office/drawing/2014/main" id="{C2AED1B6-B2CB-4171-A3B0-C8644A004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" y="798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2" name="Line 389">
              <a:extLst>
                <a:ext uri="{FF2B5EF4-FFF2-40B4-BE49-F238E27FC236}">
                  <a16:creationId xmlns:a16="http://schemas.microsoft.com/office/drawing/2014/main" id="{2B04D219-5B69-4754-A098-561AC6E89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" y="1012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3" name="Line 390">
              <a:extLst>
                <a:ext uri="{FF2B5EF4-FFF2-40B4-BE49-F238E27FC236}">
                  <a16:creationId xmlns:a16="http://schemas.microsoft.com/office/drawing/2014/main" id="{727C1BC9-378C-46EE-87B3-5FEF065AF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" y="1226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4" name="Line 391">
              <a:extLst>
                <a:ext uri="{FF2B5EF4-FFF2-40B4-BE49-F238E27FC236}">
                  <a16:creationId xmlns:a16="http://schemas.microsoft.com/office/drawing/2014/main" id="{688EA535-92A5-4A78-B967-109C4503B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" y="1441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5" name="Line 392">
              <a:extLst>
                <a:ext uri="{FF2B5EF4-FFF2-40B4-BE49-F238E27FC236}">
                  <a16:creationId xmlns:a16="http://schemas.microsoft.com/office/drawing/2014/main" id="{EDB3256A-1129-48B5-9CFC-59A0E6308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" y="1655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6" name="Line 393">
              <a:extLst>
                <a:ext uri="{FF2B5EF4-FFF2-40B4-BE49-F238E27FC236}">
                  <a16:creationId xmlns:a16="http://schemas.microsoft.com/office/drawing/2014/main" id="{D4724963-F69D-45F3-A186-8818156C8E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7" y="798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7" name="Line 394">
              <a:extLst>
                <a:ext uri="{FF2B5EF4-FFF2-40B4-BE49-F238E27FC236}">
                  <a16:creationId xmlns:a16="http://schemas.microsoft.com/office/drawing/2014/main" id="{76B08B04-6434-48CB-AF89-566FA1E622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7" y="1012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8" name="Line 395">
              <a:extLst>
                <a:ext uri="{FF2B5EF4-FFF2-40B4-BE49-F238E27FC236}">
                  <a16:creationId xmlns:a16="http://schemas.microsoft.com/office/drawing/2014/main" id="{CA03F758-39AE-41CE-A3E1-EA4E6ACC19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7" y="1226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9" name="Line 396">
              <a:extLst>
                <a:ext uri="{FF2B5EF4-FFF2-40B4-BE49-F238E27FC236}">
                  <a16:creationId xmlns:a16="http://schemas.microsoft.com/office/drawing/2014/main" id="{AE23485A-057A-4573-B526-E92EC53AE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7" y="1441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0" name="Line 397">
              <a:extLst>
                <a:ext uri="{FF2B5EF4-FFF2-40B4-BE49-F238E27FC236}">
                  <a16:creationId xmlns:a16="http://schemas.microsoft.com/office/drawing/2014/main" id="{1A85C85F-41A8-4905-859D-47BDBC3A34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7" y="1655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1" name="Rectangle 398">
              <a:extLst>
                <a:ext uri="{FF2B5EF4-FFF2-40B4-BE49-F238E27FC236}">
                  <a16:creationId xmlns:a16="http://schemas.microsoft.com/office/drawing/2014/main" id="{C585A839-F9B5-4B13-8C32-91782B0F1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770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2" name="Rectangle 399">
              <a:extLst>
                <a:ext uri="{FF2B5EF4-FFF2-40B4-BE49-F238E27FC236}">
                  <a16:creationId xmlns:a16="http://schemas.microsoft.com/office/drawing/2014/main" id="{ED74E20F-919C-4062-9E33-FD5C2B4F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984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3" name="Rectangle 400">
              <a:extLst>
                <a:ext uri="{FF2B5EF4-FFF2-40B4-BE49-F238E27FC236}">
                  <a16:creationId xmlns:a16="http://schemas.microsoft.com/office/drawing/2014/main" id="{66B1E364-8C04-4419-ADE7-266BCAEF2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1199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4" name="Rectangle 401">
              <a:extLst>
                <a:ext uri="{FF2B5EF4-FFF2-40B4-BE49-F238E27FC236}">
                  <a16:creationId xmlns:a16="http://schemas.microsoft.com/office/drawing/2014/main" id="{3166B63A-AF13-4265-9142-BD863668D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1413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5" name="Rectangle 402">
              <a:extLst>
                <a:ext uri="{FF2B5EF4-FFF2-40B4-BE49-F238E27FC236}">
                  <a16:creationId xmlns:a16="http://schemas.microsoft.com/office/drawing/2014/main" id="{11FA5E67-BE6C-4F29-A831-1E20B32CF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1627"/>
              <a:ext cx="9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6" name="Line 403">
              <a:extLst>
                <a:ext uri="{FF2B5EF4-FFF2-40B4-BE49-F238E27FC236}">
                  <a16:creationId xmlns:a16="http://schemas.microsoft.com/office/drawing/2014/main" id="{C29F240A-4018-4612-96C8-ED33A50FA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0" y="1709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7" name="Line 404">
              <a:extLst>
                <a:ext uri="{FF2B5EF4-FFF2-40B4-BE49-F238E27FC236}">
                  <a16:creationId xmlns:a16="http://schemas.microsoft.com/office/drawing/2014/main" id="{82C1C961-B175-4DBF-9853-2145AD262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0" y="633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8" name="Line 405">
              <a:extLst>
                <a:ext uri="{FF2B5EF4-FFF2-40B4-BE49-F238E27FC236}">
                  <a16:creationId xmlns:a16="http://schemas.microsoft.com/office/drawing/2014/main" id="{4C2AB7D7-8B28-4037-BBA5-67594E2AF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0" y="633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9" name="Line 406">
              <a:extLst>
                <a:ext uri="{FF2B5EF4-FFF2-40B4-BE49-F238E27FC236}">
                  <a16:creationId xmlns:a16="http://schemas.microsoft.com/office/drawing/2014/main" id="{6872E3EB-8000-4794-8E36-F30E2CD1A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4" y="633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1431" name="Picture 407">
              <a:extLst>
                <a:ext uri="{FF2B5EF4-FFF2-40B4-BE49-F238E27FC236}">
                  <a16:creationId xmlns:a16="http://schemas.microsoft.com/office/drawing/2014/main" id="{35D5E075-B320-416B-9827-1DD6463FE7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" y="633"/>
              <a:ext cx="94" cy="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0" name="Line 408">
              <a:extLst>
                <a:ext uri="{FF2B5EF4-FFF2-40B4-BE49-F238E27FC236}">
                  <a16:creationId xmlns:a16="http://schemas.microsoft.com/office/drawing/2014/main" id="{203A39D0-E020-4568-A7E5-656C2DAA9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4" y="633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1" name="Line 409">
              <a:extLst>
                <a:ext uri="{FF2B5EF4-FFF2-40B4-BE49-F238E27FC236}">
                  <a16:creationId xmlns:a16="http://schemas.microsoft.com/office/drawing/2014/main" id="{77327FBF-F592-48B7-AACB-C046D7DBC8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4" y="1709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3" name="Line 410">
              <a:extLst>
                <a:ext uri="{FF2B5EF4-FFF2-40B4-BE49-F238E27FC236}">
                  <a16:creationId xmlns:a16="http://schemas.microsoft.com/office/drawing/2014/main" id="{DD1089BC-43E6-40A9-8FD8-73C038229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4" y="1513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4" name="Line 411">
              <a:extLst>
                <a:ext uri="{FF2B5EF4-FFF2-40B4-BE49-F238E27FC236}">
                  <a16:creationId xmlns:a16="http://schemas.microsoft.com/office/drawing/2014/main" id="{90BA34FD-F6C8-4EFB-A0F5-41D5D9861E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4" y="1318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5" name="Line 412">
              <a:extLst>
                <a:ext uri="{FF2B5EF4-FFF2-40B4-BE49-F238E27FC236}">
                  <a16:creationId xmlns:a16="http://schemas.microsoft.com/office/drawing/2014/main" id="{A971D0D4-2D6E-48A8-834D-08ADAA239D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4" y="1122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6" name="Line 413">
              <a:extLst>
                <a:ext uri="{FF2B5EF4-FFF2-40B4-BE49-F238E27FC236}">
                  <a16:creationId xmlns:a16="http://schemas.microsoft.com/office/drawing/2014/main" id="{D4233E9D-4247-473C-95D9-4DE24FF04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4" y="927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7" name="Line 414">
              <a:extLst>
                <a:ext uri="{FF2B5EF4-FFF2-40B4-BE49-F238E27FC236}">
                  <a16:creationId xmlns:a16="http://schemas.microsoft.com/office/drawing/2014/main" id="{B947C602-3F1B-42E3-889C-AB2E012D7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4" y="731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8" name="Rectangle 415">
              <a:extLst>
                <a:ext uri="{FF2B5EF4-FFF2-40B4-BE49-F238E27FC236}">
                  <a16:creationId xmlns:a16="http://schemas.microsoft.com/office/drawing/2014/main" id="{44FD375D-D046-4883-B7E3-8238757E0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1681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9" name="Rectangle 416">
              <a:extLst>
                <a:ext uri="{FF2B5EF4-FFF2-40B4-BE49-F238E27FC236}">
                  <a16:creationId xmlns:a16="http://schemas.microsoft.com/office/drawing/2014/main" id="{4C144F07-5299-4C3A-B805-66A5120AD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1484"/>
              <a:ext cx="11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0.2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0" name="Rectangle 417">
              <a:extLst>
                <a:ext uri="{FF2B5EF4-FFF2-40B4-BE49-F238E27FC236}">
                  <a16:creationId xmlns:a16="http://schemas.microsoft.com/office/drawing/2014/main" id="{F062EB4B-D614-4BFD-9D29-4810C17C9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1291"/>
              <a:ext cx="11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0.4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1" name="Rectangle 418">
              <a:extLst>
                <a:ext uri="{FF2B5EF4-FFF2-40B4-BE49-F238E27FC236}">
                  <a16:creationId xmlns:a16="http://schemas.microsoft.com/office/drawing/2014/main" id="{4D27D321-DCA0-4E30-9374-4F128D43F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1094"/>
              <a:ext cx="11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0.6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2" name="Rectangle 419">
              <a:extLst>
                <a:ext uri="{FF2B5EF4-FFF2-40B4-BE49-F238E27FC236}">
                  <a16:creationId xmlns:a16="http://schemas.microsoft.com/office/drawing/2014/main" id="{EAE4EFBF-01B7-4FC8-906F-A0473CE4C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897"/>
              <a:ext cx="11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0.8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3" name="Rectangle 420">
              <a:extLst>
                <a:ext uri="{FF2B5EF4-FFF2-40B4-BE49-F238E27FC236}">
                  <a16:creationId xmlns:a16="http://schemas.microsoft.com/office/drawing/2014/main" id="{C6F107CA-4688-4215-B464-905A5EB4A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704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4" name="Line 421">
              <a:extLst>
                <a:ext uri="{FF2B5EF4-FFF2-40B4-BE49-F238E27FC236}">
                  <a16:creationId xmlns:a16="http://schemas.microsoft.com/office/drawing/2014/main" id="{E5B54A74-75C7-456D-A1F7-FF1DAB6C8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0" y="633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05" name="Line 422">
              <a:extLst>
                <a:ext uri="{FF2B5EF4-FFF2-40B4-BE49-F238E27FC236}">
                  <a16:creationId xmlns:a16="http://schemas.microsoft.com/office/drawing/2014/main" id="{7C94A2D6-953F-4F91-BBB8-712CE1340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0" y="1709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06" name="Line 423">
              <a:extLst>
                <a:ext uri="{FF2B5EF4-FFF2-40B4-BE49-F238E27FC236}">
                  <a16:creationId xmlns:a16="http://schemas.microsoft.com/office/drawing/2014/main" id="{A1D9B47E-F58E-47D4-B706-CEC796A97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0" y="633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07" name="Line 424">
              <a:extLst>
                <a:ext uri="{FF2B5EF4-FFF2-40B4-BE49-F238E27FC236}">
                  <a16:creationId xmlns:a16="http://schemas.microsoft.com/office/drawing/2014/main" id="{69D004C6-7CC7-4C39-8DC2-4B0058CF1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4" y="633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408" name="Group 427">
            <a:extLst>
              <a:ext uri="{FF2B5EF4-FFF2-40B4-BE49-F238E27FC236}">
                <a16:creationId xmlns:a16="http://schemas.microsoft.com/office/drawing/2014/main" id="{BBF6854F-B3D3-46FF-A29F-79FC9F9B52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45575" y="4019551"/>
            <a:ext cx="2422525" cy="2166938"/>
            <a:chOff x="5698" y="2532"/>
            <a:chExt cx="1526" cy="1365"/>
          </a:xfrm>
        </p:grpSpPr>
        <p:sp>
          <p:nvSpPr>
            <p:cNvPr id="1409" name="AutoShape 426">
              <a:extLst>
                <a:ext uri="{FF2B5EF4-FFF2-40B4-BE49-F238E27FC236}">
                  <a16:creationId xmlns:a16="http://schemas.microsoft.com/office/drawing/2014/main" id="{415FBFB4-E564-4926-9B17-BB7F294714D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698" y="2583"/>
              <a:ext cx="1526" cy="1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10" name="Rectangle 428">
              <a:extLst>
                <a:ext uri="{FF2B5EF4-FFF2-40B4-BE49-F238E27FC236}">
                  <a16:creationId xmlns:a16="http://schemas.microsoft.com/office/drawing/2014/main" id="{5A7F68F2-BEA1-4524-96C4-05309F532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" y="2685"/>
              <a:ext cx="990" cy="10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11" name="Rectangle 429">
              <a:extLst>
                <a:ext uri="{FF2B5EF4-FFF2-40B4-BE49-F238E27FC236}">
                  <a16:creationId xmlns:a16="http://schemas.microsoft.com/office/drawing/2014/main" id="{28DC6A0A-C431-4639-AA74-CE0FEB12D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2" y="2532"/>
              <a:ext cx="8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Recovered Far Field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454" name="Picture 430">
              <a:extLst>
                <a:ext uri="{FF2B5EF4-FFF2-40B4-BE49-F238E27FC236}">
                  <a16:creationId xmlns:a16="http://schemas.microsoft.com/office/drawing/2014/main" id="{B642739E-A28F-4DA6-BFFF-C7C5070B7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3" y="2685"/>
              <a:ext cx="990" cy="1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12" name="Line 431">
              <a:extLst>
                <a:ext uri="{FF2B5EF4-FFF2-40B4-BE49-F238E27FC236}">
                  <a16:creationId xmlns:a16="http://schemas.microsoft.com/office/drawing/2014/main" id="{9F55E820-9F3E-4CCF-8B81-D9606B68C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3" y="3757"/>
              <a:ext cx="99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13" name="Line 432">
              <a:extLst>
                <a:ext uri="{FF2B5EF4-FFF2-40B4-BE49-F238E27FC236}">
                  <a16:creationId xmlns:a16="http://schemas.microsoft.com/office/drawing/2014/main" id="{317C8507-8EAE-46C9-A028-506E3B914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3" y="2685"/>
              <a:ext cx="99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14" name="Line 433">
              <a:extLst>
                <a:ext uri="{FF2B5EF4-FFF2-40B4-BE49-F238E27FC236}">
                  <a16:creationId xmlns:a16="http://schemas.microsoft.com/office/drawing/2014/main" id="{710542CA-D634-4230-94A0-E504971F5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1" y="3746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15" name="Line 434">
              <a:extLst>
                <a:ext uri="{FF2B5EF4-FFF2-40B4-BE49-F238E27FC236}">
                  <a16:creationId xmlns:a16="http://schemas.microsoft.com/office/drawing/2014/main" id="{A9CAA1D3-5F30-4395-88A5-7ABFDF630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9" y="3746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16" name="Line 435">
              <a:extLst>
                <a:ext uri="{FF2B5EF4-FFF2-40B4-BE49-F238E27FC236}">
                  <a16:creationId xmlns:a16="http://schemas.microsoft.com/office/drawing/2014/main" id="{63F47090-1266-4BDB-AB45-B89C93DEA8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7" y="3746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17" name="Line 436">
              <a:extLst>
                <a:ext uri="{FF2B5EF4-FFF2-40B4-BE49-F238E27FC236}">
                  <a16:creationId xmlns:a16="http://schemas.microsoft.com/office/drawing/2014/main" id="{0E7E36E4-8DE8-4CE2-B124-BF54C96D7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05" y="3746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18" name="Line 437">
              <a:extLst>
                <a:ext uri="{FF2B5EF4-FFF2-40B4-BE49-F238E27FC236}">
                  <a16:creationId xmlns:a16="http://schemas.microsoft.com/office/drawing/2014/main" id="{B0CDB07C-D525-4B31-9FEE-A49D0A38ED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4" y="3746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19" name="Line 438">
              <a:extLst>
                <a:ext uri="{FF2B5EF4-FFF2-40B4-BE49-F238E27FC236}">
                  <a16:creationId xmlns:a16="http://schemas.microsoft.com/office/drawing/2014/main" id="{F10F6DF6-781F-40B9-9605-300E086C2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1" y="268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20" name="Line 439">
              <a:extLst>
                <a:ext uri="{FF2B5EF4-FFF2-40B4-BE49-F238E27FC236}">
                  <a16:creationId xmlns:a16="http://schemas.microsoft.com/office/drawing/2014/main" id="{9BCF33A5-0362-4DDA-9B70-29970CB65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9" y="268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21" name="Line 440">
              <a:extLst>
                <a:ext uri="{FF2B5EF4-FFF2-40B4-BE49-F238E27FC236}">
                  <a16:creationId xmlns:a16="http://schemas.microsoft.com/office/drawing/2014/main" id="{910D03AF-4625-44F1-90BB-3FB792D39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7" y="268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22" name="Line 441">
              <a:extLst>
                <a:ext uri="{FF2B5EF4-FFF2-40B4-BE49-F238E27FC236}">
                  <a16:creationId xmlns:a16="http://schemas.microsoft.com/office/drawing/2014/main" id="{29051EAD-D452-4CF1-8BF0-84DF41A3C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5" y="268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23" name="Line 442">
              <a:extLst>
                <a:ext uri="{FF2B5EF4-FFF2-40B4-BE49-F238E27FC236}">
                  <a16:creationId xmlns:a16="http://schemas.microsoft.com/office/drawing/2014/main" id="{A417154A-D4B5-4F64-9C00-B757BC269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4" y="268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24" name="Rectangle 443">
              <a:extLst>
                <a:ext uri="{FF2B5EF4-FFF2-40B4-BE49-F238E27FC236}">
                  <a16:creationId xmlns:a16="http://schemas.microsoft.com/office/drawing/2014/main" id="{90771D79-8B50-4F79-BE32-203600D50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788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5" name="Rectangle 444">
              <a:extLst>
                <a:ext uri="{FF2B5EF4-FFF2-40B4-BE49-F238E27FC236}">
                  <a16:creationId xmlns:a16="http://schemas.microsoft.com/office/drawing/2014/main" id="{7344EEF9-51FE-4399-BE05-7A5280A49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" y="3788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6" name="Rectangle 445">
              <a:extLst>
                <a:ext uri="{FF2B5EF4-FFF2-40B4-BE49-F238E27FC236}">
                  <a16:creationId xmlns:a16="http://schemas.microsoft.com/office/drawing/2014/main" id="{019AB729-E016-4A88-B23B-58FA5BDD5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1" y="3788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7" name="Rectangle 446">
              <a:extLst>
                <a:ext uri="{FF2B5EF4-FFF2-40B4-BE49-F238E27FC236}">
                  <a16:creationId xmlns:a16="http://schemas.microsoft.com/office/drawing/2014/main" id="{437C9D52-4504-4A90-8692-1894919A2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7" y="3788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8" name="Rectangle 447">
              <a:extLst>
                <a:ext uri="{FF2B5EF4-FFF2-40B4-BE49-F238E27FC236}">
                  <a16:creationId xmlns:a16="http://schemas.microsoft.com/office/drawing/2014/main" id="{69EEAF99-92EA-4D65-8557-93DD89F24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2" y="3788"/>
              <a:ext cx="9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9" name="Line 448">
              <a:extLst>
                <a:ext uri="{FF2B5EF4-FFF2-40B4-BE49-F238E27FC236}">
                  <a16:creationId xmlns:a16="http://schemas.microsoft.com/office/drawing/2014/main" id="{BDF43546-8B68-4AA8-B405-0A7A7D525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3" y="2685"/>
              <a:ext cx="0" cy="1072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30" name="Line 449">
              <a:extLst>
                <a:ext uri="{FF2B5EF4-FFF2-40B4-BE49-F238E27FC236}">
                  <a16:creationId xmlns:a16="http://schemas.microsoft.com/office/drawing/2014/main" id="{5BD06045-7CC1-480F-A533-B73B9DBA3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3" y="2685"/>
              <a:ext cx="0" cy="1072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32" name="Line 450">
              <a:extLst>
                <a:ext uri="{FF2B5EF4-FFF2-40B4-BE49-F238E27FC236}">
                  <a16:creationId xmlns:a16="http://schemas.microsoft.com/office/drawing/2014/main" id="{12AF3420-F2C2-4C7A-BF02-3ACB37CB3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3" y="2846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33" name="Line 451">
              <a:extLst>
                <a:ext uri="{FF2B5EF4-FFF2-40B4-BE49-F238E27FC236}">
                  <a16:creationId xmlns:a16="http://schemas.microsoft.com/office/drawing/2014/main" id="{B4099CD1-7A2D-4529-BFB2-4ACF0DC44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3" y="3060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34" name="Line 452">
              <a:extLst>
                <a:ext uri="{FF2B5EF4-FFF2-40B4-BE49-F238E27FC236}">
                  <a16:creationId xmlns:a16="http://schemas.microsoft.com/office/drawing/2014/main" id="{052B89AD-4DD1-4516-AA0B-61F214011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3" y="3274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35" name="Line 453">
              <a:extLst>
                <a:ext uri="{FF2B5EF4-FFF2-40B4-BE49-F238E27FC236}">
                  <a16:creationId xmlns:a16="http://schemas.microsoft.com/office/drawing/2014/main" id="{D001A459-590D-4F34-9188-61C3CE17D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3" y="3489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36" name="Line 454">
              <a:extLst>
                <a:ext uri="{FF2B5EF4-FFF2-40B4-BE49-F238E27FC236}">
                  <a16:creationId xmlns:a16="http://schemas.microsoft.com/office/drawing/2014/main" id="{EFE3F4A6-1939-4F48-A2D3-F4531D97A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3" y="3703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37" name="Line 455">
              <a:extLst>
                <a:ext uri="{FF2B5EF4-FFF2-40B4-BE49-F238E27FC236}">
                  <a16:creationId xmlns:a16="http://schemas.microsoft.com/office/drawing/2014/main" id="{F21F80EB-1076-4B0E-9C27-B822834F6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42" y="2846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38" name="Line 456">
              <a:extLst>
                <a:ext uri="{FF2B5EF4-FFF2-40B4-BE49-F238E27FC236}">
                  <a16:creationId xmlns:a16="http://schemas.microsoft.com/office/drawing/2014/main" id="{9A8170C1-9874-4672-9311-D65998B459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42" y="3060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39" name="Line 457">
              <a:extLst>
                <a:ext uri="{FF2B5EF4-FFF2-40B4-BE49-F238E27FC236}">
                  <a16:creationId xmlns:a16="http://schemas.microsoft.com/office/drawing/2014/main" id="{112CA6E8-B4F9-4265-8574-EC7E39E73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42" y="3274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40" name="Line 458">
              <a:extLst>
                <a:ext uri="{FF2B5EF4-FFF2-40B4-BE49-F238E27FC236}">
                  <a16:creationId xmlns:a16="http://schemas.microsoft.com/office/drawing/2014/main" id="{27AE5F32-90D8-43B3-87B6-05DBCC55B9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42" y="3489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41" name="Line 459">
              <a:extLst>
                <a:ext uri="{FF2B5EF4-FFF2-40B4-BE49-F238E27FC236}">
                  <a16:creationId xmlns:a16="http://schemas.microsoft.com/office/drawing/2014/main" id="{91DD5391-CC2E-4BF5-90FC-0A2B74F1C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42" y="3703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42" name="Rectangle 460">
              <a:extLst>
                <a:ext uri="{FF2B5EF4-FFF2-40B4-BE49-F238E27FC236}">
                  <a16:creationId xmlns:a16="http://schemas.microsoft.com/office/drawing/2014/main" id="{F9FBB58C-720F-48E5-B0BC-18A376536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" y="2742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3" name="Rectangle 461">
              <a:extLst>
                <a:ext uri="{FF2B5EF4-FFF2-40B4-BE49-F238E27FC236}">
                  <a16:creationId xmlns:a16="http://schemas.microsoft.com/office/drawing/2014/main" id="{1C194437-34E3-471F-B34B-1632B396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" y="2956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4" name="Rectangle 462">
              <a:extLst>
                <a:ext uri="{FF2B5EF4-FFF2-40B4-BE49-F238E27FC236}">
                  <a16:creationId xmlns:a16="http://schemas.microsoft.com/office/drawing/2014/main" id="{E6F41F97-AD62-4C4C-8EE2-A667AA28D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" y="3171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5" name="Rectangle 463">
              <a:extLst>
                <a:ext uri="{FF2B5EF4-FFF2-40B4-BE49-F238E27FC236}">
                  <a16:creationId xmlns:a16="http://schemas.microsoft.com/office/drawing/2014/main" id="{D40D41AD-2F0E-43FA-A531-C629B74CD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" y="3385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6" name="Rectangle 464">
              <a:extLst>
                <a:ext uri="{FF2B5EF4-FFF2-40B4-BE49-F238E27FC236}">
                  <a16:creationId xmlns:a16="http://schemas.microsoft.com/office/drawing/2014/main" id="{85E7730D-94DD-4550-9C97-274588D58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" y="3599"/>
              <a:ext cx="9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7" name="Line 465">
              <a:extLst>
                <a:ext uri="{FF2B5EF4-FFF2-40B4-BE49-F238E27FC236}">
                  <a16:creationId xmlns:a16="http://schemas.microsoft.com/office/drawing/2014/main" id="{1CA014E4-1A85-4C1B-9A2E-058D120E8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5" y="3757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48" name="Line 466">
              <a:extLst>
                <a:ext uri="{FF2B5EF4-FFF2-40B4-BE49-F238E27FC236}">
                  <a16:creationId xmlns:a16="http://schemas.microsoft.com/office/drawing/2014/main" id="{093A3181-A776-4609-B27D-F32A835FA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5" y="2681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49" name="Line 467">
              <a:extLst>
                <a:ext uri="{FF2B5EF4-FFF2-40B4-BE49-F238E27FC236}">
                  <a16:creationId xmlns:a16="http://schemas.microsoft.com/office/drawing/2014/main" id="{5187F4F8-910D-44FF-A8CD-F90CDE498E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5" y="2681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50" name="Line 468">
              <a:extLst>
                <a:ext uri="{FF2B5EF4-FFF2-40B4-BE49-F238E27FC236}">
                  <a16:creationId xmlns:a16="http://schemas.microsoft.com/office/drawing/2014/main" id="{CAD01A5C-CD73-4DB0-B9AA-C6A5F7AD9E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89" y="2681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1493" name="Picture 469">
              <a:extLst>
                <a:ext uri="{FF2B5EF4-FFF2-40B4-BE49-F238E27FC236}">
                  <a16:creationId xmlns:a16="http://schemas.microsoft.com/office/drawing/2014/main" id="{75C701CE-EEE8-419D-80DB-27D5938835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5" y="2681"/>
              <a:ext cx="94" cy="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1" name="Line 470">
              <a:extLst>
                <a:ext uri="{FF2B5EF4-FFF2-40B4-BE49-F238E27FC236}">
                  <a16:creationId xmlns:a16="http://schemas.microsoft.com/office/drawing/2014/main" id="{2D406D11-B36A-4DF1-AF07-2EE171923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89" y="2681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52" name="Line 471">
              <a:extLst>
                <a:ext uri="{FF2B5EF4-FFF2-40B4-BE49-F238E27FC236}">
                  <a16:creationId xmlns:a16="http://schemas.microsoft.com/office/drawing/2014/main" id="{038839A4-6E52-4C45-B1F1-12FC542217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79" y="3623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53" name="Line 472">
              <a:extLst>
                <a:ext uri="{FF2B5EF4-FFF2-40B4-BE49-F238E27FC236}">
                  <a16:creationId xmlns:a16="http://schemas.microsoft.com/office/drawing/2014/main" id="{56FA25C6-68D4-48BE-B3F7-B4ECBC20A2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79" y="3488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55" name="Line 473">
              <a:extLst>
                <a:ext uri="{FF2B5EF4-FFF2-40B4-BE49-F238E27FC236}">
                  <a16:creationId xmlns:a16="http://schemas.microsoft.com/office/drawing/2014/main" id="{E06E8BCE-8A05-472F-B3AD-414E6CFA2A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79" y="3353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56" name="Line 474">
              <a:extLst>
                <a:ext uri="{FF2B5EF4-FFF2-40B4-BE49-F238E27FC236}">
                  <a16:creationId xmlns:a16="http://schemas.microsoft.com/office/drawing/2014/main" id="{6E08BFCA-0733-4684-875E-295894D65F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79" y="3218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57" name="Line 475">
              <a:extLst>
                <a:ext uri="{FF2B5EF4-FFF2-40B4-BE49-F238E27FC236}">
                  <a16:creationId xmlns:a16="http://schemas.microsoft.com/office/drawing/2014/main" id="{7D5FA286-3671-4352-BEB2-8A63E8DA4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79" y="3083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58" name="Line 476">
              <a:extLst>
                <a:ext uri="{FF2B5EF4-FFF2-40B4-BE49-F238E27FC236}">
                  <a16:creationId xmlns:a16="http://schemas.microsoft.com/office/drawing/2014/main" id="{D436B7CA-B646-4920-9021-B94FC3A336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79" y="2948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59" name="Line 477">
              <a:extLst>
                <a:ext uri="{FF2B5EF4-FFF2-40B4-BE49-F238E27FC236}">
                  <a16:creationId xmlns:a16="http://schemas.microsoft.com/office/drawing/2014/main" id="{E9E90C2B-8D11-4A36-9EB4-5034DE145B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79" y="2813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60" name="Rectangle 478">
              <a:extLst>
                <a:ext uri="{FF2B5EF4-FFF2-40B4-BE49-F238E27FC236}">
                  <a16:creationId xmlns:a16="http://schemas.microsoft.com/office/drawing/2014/main" id="{D797FE1F-14BC-4233-AAA2-3B937BF28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" y="3595"/>
              <a:ext cx="9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1" name="Rectangle 479">
              <a:extLst>
                <a:ext uri="{FF2B5EF4-FFF2-40B4-BE49-F238E27FC236}">
                  <a16:creationId xmlns:a16="http://schemas.microsoft.com/office/drawing/2014/main" id="{21C50C17-BDAE-442B-826E-E74C9AD5B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" y="3462"/>
              <a:ext cx="1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2" name="Rectangle 480">
              <a:extLst>
                <a:ext uri="{FF2B5EF4-FFF2-40B4-BE49-F238E27FC236}">
                  <a16:creationId xmlns:a16="http://schemas.microsoft.com/office/drawing/2014/main" id="{F09179A2-8F6B-43CE-89E2-ED714032E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" y="3325"/>
              <a:ext cx="1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3" name="Rectangle 481">
              <a:extLst>
                <a:ext uri="{FF2B5EF4-FFF2-40B4-BE49-F238E27FC236}">
                  <a16:creationId xmlns:a16="http://schemas.microsoft.com/office/drawing/2014/main" id="{75077D04-BCDD-4275-88F0-9CDA112A8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" y="3191"/>
              <a:ext cx="1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4" name="Rectangle 482">
              <a:extLst>
                <a:ext uri="{FF2B5EF4-FFF2-40B4-BE49-F238E27FC236}">
                  <a16:creationId xmlns:a16="http://schemas.microsoft.com/office/drawing/2014/main" id="{F4F5DB62-1D41-456D-80B2-123971567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" y="3054"/>
              <a:ext cx="1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250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5" name="Rectangle 483">
              <a:extLst>
                <a:ext uri="{FF2B5EF4-FFF2-40B4-BE49-F238E27FC236}">
                  <a16:creationId xmlns:a16="http://schemas.microsoft.com/office/drawing/2014/main" id="{03718B4C-6852-4AB0-A321-BA63DF001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" y="2921"/>
              <a:ext cx="1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300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6" name="Rectangle 484">
              <a:extLst>
                <a:ext uri="{FF2B5EF4-FFF2-40B4-BE49-F238E27FC236}">
                  <a16:creationId xmlns:a16="http://schemas.microsoft.com/office/drawing/2014/main" id="{890347A9-33DD-42E2-8CB2-65F681D84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" y="2787"/>
              <a:ext cx="1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350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7" name="Line 485">
              <a:extLst>
                <a:ext uri="{FF2B5EF4-FFF2-40B4-BE49-F238E27FC236}">
                  <a16:creationId xmlns:a16="http://schemas.microsoft.com/office/drawing/2014/main" id="{DA5D4E8B-2F84-44AF-BBDE-B0B85104E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5" y="2681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68" name="Line 486">
              <a:extLst>
                <a:ext uri="{FF2B5EF4-FFF2-40B4-BE49-F238E27FC236}">
                  <a16:creationId xmlns:a16="http://schemas.microsoft.com/office/drawing/2014/main" id="{69E76812-B654-4C25-9992-A00E96C85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5" y="3757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69" name="Line 487">
              <a:extLst>
                <a:ext uri="{FF2B5EF4-FFF2-40B4-BE49-F238E27FC236}">
                  <a16:creationId xmlns:a16="http://schemas.microsoft.com/office/drawing/2014/main" id="{5D9413BB-F8BD-4316-8A34-AF1ABB5E3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5" y="2681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70" name="Line 488">
              <a:extLst>
                <a:ext uri="{FF2B5EF4-FFF2-40B4-BE49-F238E27FC236}">
                  <a16:creationId xmlns:a16="http://schemas.microsoft.com/office/drawing/2014/main" id="{027CC1DF-2EFD-4A32-9966-27118AD242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89" y="2681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471" name="Group 491">
            <a:extLst>
              <a:ext uri="{FF2B5EF4-FFF2-40B4-BE49-F238E27FC236}">
                <a16:creationId xmlns:a16="http://schemas.microsoft.com/office/drawing/2014/main" id="{0A3FFEF9-0F72-405F-820F-A576AAF1A1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14950" y="4043363"/>
            <a:ext cx="2424113" cy="2143125"/>
            <a:chOff x="3348" y="2547"/>
            <a:chExt cx="1527" cy="1350"/>
          </a:xfrm>
        </p:grpSpPr>
        <p:sp>
          <p:nvSpPr>
            <p:cNvPr id="1472" name="AutoShape 490">
              <a:extLst>
                <a:ext uri="{FF2B5EF4-FFF2-40B4-BE49-F238E27FC236}">
                  <a16:creationId xmlns:a16="http://schemas.microsoft.com/office/drawing/2014/main" id="{8D4EC9B9-F8DF-4965-8BB6-6FEC70172E4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48" y="2583"/>
              <a:ext cx="1527" cy="1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73" name="Rectangle 492">
              <a:extLst>
                <a:ext uri="{FF2B5EF4-FFF2-40B4-BE49-F238E27FC236}">
                  <a16:creationId xmlns:a16="http://schemas.microsoft.com/office/drawing/2014/main" id="{A18F1192-6D27-4F7E-B681-60528582B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685"/>
              <a:ext cx="991" cy="10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74" name="Rectangle 493">
              <a:extLst>
                <a:ext uri="{FF2B5EF4-FFF2-40B4-BE49-F238E27FC236}">
                  <a16:creationId xmlns:a16="http://schemas.microsoft.com/office/drawing/2014/main" id="{A8DA58FF-5B1A-463D-80E3-108E2CA6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2547"/>
              <a:ext cx="8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Recovered Far Field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518" name="Picture 494">
              <a:extLst>
                <a:ext uri="{FF2B5EF4-FFF2-40B4-BE49-F238E27FC236}">
                  <a16:creationId xmlns:a16="http://schemas.microsoft.com/office/drawing/2014/main" id="{3D6C7D31-1775-43F6-8E03-6CBD02B4B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" y="2685"/>
              <a:ext cx="991" cy="1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75" name="Line 495">
              <a:extLst>
                <a:ext uri="{FF2B5EF4-FFF2-40B4-BE49-F238E27FC236}">
                  <a16:creationId xmlns:a16="http://schemas.microsoft.com/office/drawing/2014/main" id="{4CA0B303-31A9-449E-8663-90E3A92AB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3757"/>
              <a:ext cx="99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76" name="Line 496">
              <a:extLst>
                <a:ext uri="{FF2B5EF4-FFF2-40B4-BE49-F238E27FC236}">
                  <a16:creationId xmlns:a16="http://schemas.microsoft.com/office/drawing/2014/main" id="{0C6F2078-0759-4488-A588-13E203EBE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2685"/>
              <a:ext cx="99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77" name="Line 497">
              <a:extLst>
                <a:ext uri="{FF2B5EF4-FFF2-40B4-BE49-F238E27FC236}">
                  <a16:creationId xmlns:a16="http://schemas.microsoft.com/office/drawing/2014/main" id="{F8B0E188-49A7-4C93-9076-DEFBBBA06C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1" y="3746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78" name="Line 498">
              <a:extLst>
                <a:ext uri="{FF2B5EF4-FFF2-40B4-BE49-F238E27FC236}">
                  <a16:creationId xmlns:a16="http://schemas.microsoft.com/office/drawing/2014/main" id="{2A9CB7E0-4327-411A-BA52-9EB602BAD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0" y="3746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79" name="Line 499">
              <a:extLst>
                <a:ext uri="{FF2B5EF4-FFF2-40B4-BE49-F238E27FC236}">
                  <a16:creationId xmlns:a16="http://schemas.microsoft.com/office/drawing/2014/main" id="{1C784964-4352-47AC-9945-B606175B5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8" y="3746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80" name="Line 500">
              <a:extLst>
                <a:ext uri="{FF2B5EF4-FFF2-40B4-BE49-F238E27FC236}">
                  <a16:creationId xmlns:a16="http://schemas.microsoft.com/office/drawing/2014/main" id="{1580A3F7-40DE-415A-ABDC-31D1862F0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6" y="3746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81" name="Line 501">
              <a:extLst>
                <a:ext uri="{FF2B5EF4-FFF2-40B4-BE49-F238E27FC236}">
                  <a16:creationId xmlns:a16="http://schemas.microsoft.com/office/drawing/2014/main" id="{B20E3712-FD5A-40F7-B66D-5033A37B7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4" y="3746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82" name="Line 502">
              <a:extLst>
                <a:ext uri="{FF2B5EF4-FFF2-40B4-BE49-F238E27FC236}">
                  <a16:creationId xmlns:a16="http://schemas.microsoft.com/office/drawing/2014/main" id="{49A20E10-D2A2-403D-B333-AA8CE6BE7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1" y="268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83" name="Line 503">
              <a:extLst>
                <a:ext uri="{FF2B5EF4-FFF2-40B4-BE49-F238E27FC236}">
                  <a16:creationId xmlns:a16="http://schemas.microsoft.com/office/drawing/2014/main" id="{007050D9-621C-444D-B9C3-065B58168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268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84" name="Line 504">
              <a:extLst>
                <a:ext uri="{FF2B5EF4-FFF2-40B4-BE49-F238E27FC236}">
                  <a16:creationId xmlns:a16="http://schemas.microsoft.com/office/drawing/2014/main" id="{EF3CE6A6-3E2E-4D72-95F8-89F5CB1C3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8" y="268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85" name="Line 505">
              <a:extLst>
                <a:ext uri="{FF2B5EF4-FFF2-40B4-BE49-F238E27FC236}">
                  <a16:creationId xmlns:a16="http://schemas.microsoft.com/office/drawing/2014/main" id="{288D6FE4-890B-423A-9BD8-1DCD434BF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" y="268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86" name="Line 506">
              <a:extLst>
                <a:ext uri="{FF2B5EF4-FFF2-40B4-BE49-F238E27FC236}">
                  <a16:creationId xmlns:a16="http://schemas.microsoft.com/office/drawing/2014/main" id="{FE97E2F2-7FB6-4FCB-80D3-49A2B0A93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4" y="268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87" name="Rectangle 507">
              <a:extLst>
                <a:ext uri="{FF2B5EF4-FFF2-40B4-BE49-F238E27FC236}">
                  <a16:creationId xmlns:a16="http://schemas.microsoft.com/office/drawing/2014/main" id="{61F81565-A117-4D90-8B8B-D9E30C529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3788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8" name="Rectangle 508">
              <a:extLst>
                <a:ext uri="{FF2B5EF4-FFF2-40B4-BE49-F238E27FC236}">
                  <a16:creationId xmlns:a16="http://schemas.microsoft.com/office/drawing/2014/main" id="{9D6DBF5D-EC2A-4B6C-97A2-5CC22E853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3788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9" name="Rectangle 509">
              <a:extLst>
                <a:ext uri="{FF2B5EF4-FFF2-40B4-BE49-F238E27FC236}">
                  <a16:creationId xmlns:a16="http://schemas.microsoft.com/office/drawing/2014/main" id="{3DB7F7A8-343B-47D1-9E3C-F7F32D624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" y="3788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0" name="Rectangle 510">
              <a:extLst>
                <a:ext uri="{FF2B5EF4-FFF2-40B4-BE49-F238E27FC236}">
                  <a16:creationId xmlns:a16="http://schemas.microsoft.com/office/drawing/2014/main" id="{AF942DAE-B744-4E5A-9051-18E39952E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" y="3788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1" name="Rectangle 511">
              <a:extLst>
                <a:ext uri="{FF2B5EF4-FFF2-40B4-BE49-F238E27FC236}">
                  <a16:creationId xmlns:a16="http://schemas.microsoft.com/office/drawing/2014/main" id="{DE257A0E-1ADB-4440-B60F-B2DA0A679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3788"/>
              <a:ext cx="9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2" name="Line 512">
              <a:extLst>
                <a:ext uri="{FF2B5EF4-FFF2-40B4-BE49-F238E27FC236}">
                  <a16:creationId xmlns:a16="http://schemas.microsoft.com/office/drawing/2014/main" id="{BB3746A1-C456-4C8C-9BA7-B5FE032B6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2685"/>
              <a:ext cx="0" cy="1072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94" name="Line 513">
              <a:extLst>
                <a:ext uri="{FF2B5EF4-FFF2-40B4-BE49-F238E27FC236}">
                  <a16:creationId xmlns:a16="http://schemas.microsoft.com/office/drawing/2014/main" id="{D358333B-7DDB-455A-8216-F1187D25D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4" y="2685"/>
              <a:ext cx="0" cy="1072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95" name="Line 514">
              <a:extLst>
                <a:ext uri="{FF2B5EF4-FFF2-40B4-BE49-F238E27FC236}">
                  <a16:creationId xmlns:a16="http://schemas.microsoft.com/office/drawing/2014/main" id="{3E00028E-A73C-4DDC-BEA5-7C171C09D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2846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96" name="Line 515">
              <a:extLst>
                <a:ext uri="{FF2B5EF4-FFF2-40B4-BE49-F238E27FC236}">
                  <a16:creationId xmlns:a16="http://schemas.microsoft.com/office/drawing/2014/main" id="{301245E1-C2D5-4B94-B051-3DF506C4D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3060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97" name="Line 516">
              <a:extLst>
                <a:ext uri="{FF2B5EF4-FFF2-40B4-BE49-F238E27FC236}">
                  <a16:creationId xmlns:a16="http://schemas.microsoft.com/office/drawing/2014/main" id="{CB0E1CEC-0804-4FD0-B9FB-A40614ECB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3274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98" name="Line 517">
              <a:extLst>
                <a:ext uri="{FF2B5EF4-FFF2-40B4-BE49-F238E27FC236}">
                  <a16:creationId xmlns:a16="http://schemas.microsoft.com/office/drawing/2014/main" id="{8F5A6FE2-5BEA-4B96-821A-C8A77023C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3489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99" name="Line 518">
              <a:extLst>
                <a:ext uri="{FF2B5EF4-FFF2-40B4-BE49-F238E27FC236}">
                  <a16:creationId xmlns:a16="http://schemas.microsoft.com/office/drawing/2014/main" id="{1C7AEB90-DC2A-4B20-9493-6771D4402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3703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00" name="Line 519">
              <a:extLst>
                <a:ext uri="{FF2B5EF4-FFF2-40B4-BE49-F238E27FC236}">
                  <a16:creationId xmlns:a16="http://schemas.microsoft.com/office/drawing/2014/main" id="{628106F9-91AC-4756-B122-A53883CF03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3" y="2846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01" name="Line 520">
              <a:extLst>
                <a:ext uri="{FF2B5EF4-FFF2-40B4-BE49-F238E27FC236}">
                  <a16:creationId xmlns:a16="http://schemas.microsoft.com/office/drawing/2014/main" id="{FE20D076-E216-494E-96C3-DBAE8F005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3" y="3060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02" name="Line 521">
              <a:extLst>
                <a:ext uri="{FF2B5EF4-FFF2-40B4-BE49-F238E27FC236}">
                  <a16:creationId xmlns:a16="http://schemas.microsoft.com/office/drawing/2014/main" id="{E3CE1B9E-2DBB-447A-B67F-96B1F7E69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3" y="3274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03" name="Line 522">
              <a:extLst>
                <a:ext uri="{FF2B5EF4-FFF2-40B4-BE49-F238E27FC236}">
                  <a16:creationId xmlns:a16="http://schemas.microsoft.com/office/drawing/2014/main" id="{63D6AACC-2BAB-40ED-84DC-3BB66C9398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3" y="3489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04" name="Line 523">
              <a:extLst>
                <a:ext uri="{FF2B5EF4-FFF2-40B4-BE49-F238E27FC236}">
                  <a16:creationId xmlns:a16="http://schemas.microsoft.com/office/drawing/2014/main" id="{01805141-067A-45C2-B1CD-5EA3A28B1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3" y="3703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05" name="Rectangle 524">
              <a:extLst>
                <a:ext uri="{FF2B5EF4-FFF2-40B4-BE49-F238E27FC236}">
                  <a16:creationId xmlns:a16="http://schemas.microsoft.com/office/drawing/2014/main" id="{4DE0F607-99DE-429B-9B85-2A6EB79E1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2818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6" name="Rectangle 525">
              <a:extLst>
                <a:ext uri="{FF2B5EF4-FFF2-40B4-BE49-F238E27FC236}">
                  <a16:creationId xmlns:a16="http://schemas.microsoft.com/office/drawing/2014/main" id="{70094DC5-86C9-48B9-8CBF-353B96272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3032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7" name="Rectangle 526">
              <a:extLst>
                <a:ext uri="{FF2B5EF4-FFF2-40B4-BE49-F238E27FC236}">
                  <a16:creationId xmlns:a16="http://schemas.microsoft.com/office/drawing/2014/main" id="{E53CC606-FC69-47B3-BEA2-66740DD33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3247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8" name="Rectangle 527">
              <a:extLst>
                <a:ext uri="{FF2B5EF4-FFF2-40B4-BE49-F238E27FC236}">
                  <a16:creationId xmlns:a16="http://schemas.microsoft.com/office/drawing/2014/main" id="{639F54A5-61E6-40DE-9A66-4D745995F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3461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9" name="Rectangle 528">
              <a:extLst>
                <a:ext uri="{FF2B5EF4-FFF2-40B4-BE49-F238E27FC236}">
                  <a16:creationId xmlns:a16="http://schemas.microsoft.com/office/drawing/2014/main" id="{217335FB-3905-41D3-82BE-54885FFB4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3675"/>
              <a:ext cx="9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0" name="Line 529">
              <a:extLst>
                <a:ext uri="{FF2B5EF4-FFF2-40B4-BE49-F238E27FC236}">
                  <a16:creationId xmlns:a16="http://schemas.microsoft.com/office/drawing/2014/main" id="{6FB3DD81-0E6D-4A2D-97D9-98B40AFA3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" y="3757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11" name="Line 530">
              <a:extLst>
                <a:ext uri="{FF2B5EF4-FFF2-40B4-BE49-F238E27FC236}">
                  <a16:creationId xmlns:a16="http://schemas.microsoft.com/office/drawing/2014/main" id="{4334278F-DB41-4286-B1F0-4E72B1BE3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" y="2681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12" name="Line 531">
              <a:extLst>
                <a:ext uri="{FF2B5EF4-FFF2-40B4-BE49-F238E27FC236}">
                  <a16:creationId xmlns:a16="http://schemas.microsoft.com/office/drawing/2014/main" id="{D8F61190-C84D-4FD3-9453-12F8B64BF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6" y="2681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13" name="Line 532">
              <a:extLst>
                <a:ext uri="{FF2B5EF4-FFF2-40B4-BE49-F238E27FC236}">
                  <a16:creationId xmlns:a16="http://schemas.microsoft.com/office/drawing/2014/main" id="{42917A91-38DD-4492-9D0A-AC647C692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0" y="2681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1557" name="Picture 533">
              <a:extLst>
                <a:ext uri="{FF2B5EF4-FFF2-40B4-BE49-F238E27FC236}">
                  <a16:creationId xmlns:a16="http://schemas.microsoft.com/office/drawing/2014/main" id="{53CAA45A-5AD6-4995-96E5-A552403BFA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6" y="2681"/>
              <a:ext cx="94" cy="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4" name="Line 534">
              <a:extLst>
                <a:ext uri="{FF2B5EF4-FFF2-40B4-BE49-F238E27FC236}">
                  <a16:creationId xmlns:a16="http://schemas.microsoft.com/office/drawing/2014/main" id="{8C98C6E5-3481-495A-B3AB-29E1C74680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0" y="2681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15" name="Line 535">
              <a:extLst>
                <a:ext uri="{FF2B5EF4-FFF2-40B4-BE49-F238E27FC236}">
                  <a16:creationId xmlns:a16="http://schemas.microsoft.com/office/drawing/2014/main" id="{AE77CA3A-9553-4ABA-9FB6-BDE0E3F796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30" y="3636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16" name="Line 536">
              <a:extLst>
                <a:ext uri="{FF2B5EF4-FFF2-40B4-BE49-F238E27FC236}">
                  <a16:creationId xmlns:a16="http://schemas.microsoft.com/office/drawing/2014/main" id="{5B01FA32-6F12-4D34-9B1B-A2570F872D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30" y="3514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17" name="Line 537">
              <a:extLst>
                <a:ext uri="{FF2B5EF4-FFF2-40B4-BE49-F238E27FC236}">
                  <a16:creationId xmlns:a16="http://schemas.microsoft.com/office/drawing/2014/main" id="{4F4FC7CF-7C0B-4E69-BB2B-DF2A9934F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30" y="3392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19" name="Line 538">
              <a:extLst>
                <a:ext uri="{FF2B5EF4-FFF2-40B4-BE49-F238E27FC236}">
                  <a16:creationId xmlns:a16="http://schemas.microsoft.com/office/drawing/2014/main" id="{66CEBA3D-BE66-4A2D-9AA9-CF07B17CD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30" y="3270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20" name="Line 539">
              <a:extLst>
                <a:ext uri="{FF2B5EF4-FFF2-40B4-BE49-F238E27FC236}">
                  <a16:creationId xmlns:a16="http://schemas.microsoft.com/office/drawing/2014/main" id="{B1C3F04B-0C79-48D6-9EFE-94782890D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30" y="3148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21" name="Line 540">
              <a:extLst>
                <a:ext uri="{FF2B5EF4-FFF2-40B4-BE49-F238E27FC236}">
                  <a16:creationId xmlns:a16="http://schemas.microsoft.com/office/drawing/2014/main" id="{5F0A133B-DAE3-4EE7-9D08-79CA9A431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30" y="3026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22" name="Line 541">
              <a:extLst>
                <a:ext uri="{FF2B5EF4-FFF2-40B4-BE49-F238E27FC236}">
                  <a16:creationId xmlns:a16="http://schemas.microsoft.com/office/drawing/2014/main" id="{D4881E2B-747A-4870-8F29-2044988479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30" y="2904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23" name="Line 542">
              <a:extLst>
                <a:ext uri="{FF2B5EF4-FFF2-40B4-BE49-F238E27FC236}">
                  <a16:creationId xmlns:a16="http://schemas.microsoft.com/office/drawing/2014/main" id="{B4913965-6088-4693-90FE-01C09E11D5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30" y="2782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24" name="Rectangle 543">
              <a:extLst>
                <a:ext uri="{FF2B5EF4-FFF2-40B4-BE49-F238E27FC236}">
                  <a16:creationId xmlns:a16="http://schemas.microsoft.com/office/drawing/2014/main" id="{E161EDEB-3D8E-45B4-BF41-4615C54D1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3609"/>
              <a:ext cx="9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5" name="Rectangle 544">
              <a:extLst>
                <a:ext uri="{FF2B5EF4-FFF2-40B4-BE49-F238E27FC236}">
                  <a16:creationId xmlns:a16="http://schemas.microsoft.com/office/drawing/2014/main" id="{BDC37472-6198-4B60-AAC0-15D644B27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3486"/>
              <a:ext cx="1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6" name="Rectangle 545">
              <a:extLst>
                <a:ext uri="{FF2B5EF4-FFF2-40B4-BE49-F238E27FC236}">
                  <a16:creationId xmlns:a16="http://schemas.microsoft.com/office/drawing/2014/main" id="{946626FA-5217-47F2-AE30-938DDCFFC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3363"/>
              <a:ext cx="1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7" name="Rectangle 546">
              <a:extLst>
                <a:ext uri="{FF2B5EF4-FFF2-40B4-BE49-F238E27FC236}">
                  <a16:creationId xmlns:a16="http://schemas.microsoft.com/office/drawing/2014/main" id="{03937F00-702A-4215-AE7F-E10B940B9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3240"/>
              <a:ext cx="1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8" name="Rectangle 547">
              <a:extLst>
                <a:ext uri="{FF2B5EF4-FFF2-40B4-BE49-F238E27FC236}">
                  <a16:creationId xmlns:a16="http://schemas.microsoft.com/office/drawing/2014/main" id="{CB5E76D7-A14F-401E-BEFC-E10ADB21F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3121"/>
              <a:ext cx="1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250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9" name="Rectangle 548">
              <a:extLst>
                <a:ext uri="{FF2B5EF4-FFF2-40B4-BE49-F238E27FC236}">
                  <a16:creationId xmlns:a16="http://schemas.microsoft.com/office/drawing/2014/main" id="{C4467AEC-2B48-4E47-A24F-7B6675F10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998"/>
              <a:ext cx="1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300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0" name="Rectangle 549">
              <a:extLst>
                <a:ext uri="{FF2B5EF4-FFF2-40B4-BE49-F238E27FC236}">
                  <a16:creationId xmlns:a16="http://schemas.microsoft.com/office/drawing/2014/main" id="{50282741-F923-411F-8083-C2265B1E1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875"/>
              <a:ext cx="1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350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1" name="Rectangle 550">
              <a:extLst>
                <a:ext uri="{FF2B5EF4-FFF2-40B4-BE49-F238E27FC236}">
                  <a16:creationId xmlns:a16="http://schemas.microsoft.com/office/drawing/2014/main" id="{10950561-56A2-4E39-9305-774E5D800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755"/>
              <a:ext cx="1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400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2" name="Line 551">
              <a:extLst>
                <a:ext uri="{FF2B5EF4-FFF2-40B4-BE49-F238E27FC236}">
                  <a16:creationId xmlns:a16="http://schemas.microsoft.com/office/drawing/2014/main" id="{39D0C980-D4DA-4A74-916D-D3F91BF5A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" y="2681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33" name="Line 552">
              <a:extLst>
                <a:ext uri="{FF2B5EF4-FFF2-40B4-BE49-F238E27FC236}">
                  <a16:creationId xmlns:a16="http://schemas.microsoft.com/office/drawing/2014/main" id="{9EBC638B-F504-4300-A080-EA122A59E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" y="3757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34" name="Line 553">
              <a:extLst>
                <a:ext uri="{FF2B5EF4-FFF2-40B4-BE49-F238E27FC236}">
                  <a16:creationId xmlns:a16="http://schemas.microsoft.com/office/drawing/2014/main" id="{DADC3262-75AF-421B-B2CF-CFDBB2C73D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6" y="2681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35" name="Line 554">
              <a:extLst>
                <a:ext uri="{FF2B5EF4-FFF2-40B4-BE49-F238E27FC236}">
                  <a16:creationId xmlns:a16="http://schemas.microsoft.com/office/drawing/2014/main" id="{29556DFC-C9F2-4CAB-83B9-C5C47E471C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0" y="2681"/>
              <a:ext cx="0" cy="1076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536" name="Group 557">
            <a:extLst>
              <a:ext uri="{FF2B5EF4-FFF2-40B4-BE49-F238E27FC236}">
                <a16:creationId xmlns:a16="http://schemas.microsoft.com/office/drawing/2014/main" id="{61040801-A7F0-4E56-A3F8-51986D6F79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82863" y="4030663"/>
            <a:ext cx="2424112" cy="2154237"/>
            <a:chOff x="1627" y="2539"/>
            <a:chExt cx="1527" cy="1357"/>
          </a:xfrm>
        </p:grpSpPr>
        <p:sp>
          <p:nvSpPr>
            <p:cNvPr id="1537" name="AutoShape 556">
              <a:extLst>
                <a:ext uri="{FF2B5EF4-FFF2-40B4-BE49-F238E27FC236}">
                  <a16:creationId xmlns:a16="http://schemas.microsoft.com/office/drawing/2014/main" id="{C16FE36D-CAD1-4892-98E0-048ADD2831E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27" y="2583"/>
              <a:ext cx="1527" cy="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38" name="Rectangle 558">
              <a:extLst>
                <a:ext uri="{FF2B5EF4-FFF2-40B4-BE49-F238E27FC236}">
                  <a16:creationId xmlns:a16="http://schemas.microsoft.com/office/drawing/2014/main" id="{72013E67-E42C-4A2F-B968-F5A34852F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685"/>
              <a:ext cx="991" cy="10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39" name="Rectangle 559">
              <a:extLst>
                <a:ext uri="{FF2B5EF4-FFF2-40B4-BE49-F238E27FC236}">
                  <a16:creationId xmlns:a16="http://schemas.microsoft.com/office/drawing/2014/main" id="{B87B229F-1BC9-4E4E-B480-478CE81E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2539"/>
              <a:ext cx="8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Recovered Far Field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584" name="Picture 560">
              <a:extLst>
                <a:ext uri="{FF2B5EF4-FFF2-40B4-BE49-F238E27FC236}">
                  <a16:creationId xmlns:a16="http://schemas.microsoft.com/office/drawing/2014/main" id="{BD734AC9-32D9-4C8A-871B-5FE34B5AC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2" y="2685"/>
              <a:ext cx="991" cy="1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0" name="Line 561">
              <a:extLst>
                <a:ext uri="{FF2B5EF4-FFF2-40B4-BE49-F238E27FC236}">
                  <a16:creationId xmlns:a16="http://schemas.microsoft.com/office/drawing/2014/main" id="{14365B29-90A9-4F48-A913-C69A7AE28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3756"/>
              <a:ext cx="99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41" name="Line 562">
              <a:extLst>
                <a:ext uri="{FF2B5EF4-FFF2-40B4-BE49-F238E27FC236}">
                  <a16:creationId xmlns:a16="http://schemas.microsoft.com/office/drawing/2014/main" id="{30CD45D4-4FFC-4ED0-9D06-D2FBE778A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2685"/>
              <a:ext cx="99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42" name="Line 563">
              <a:extLst>
                <a:ext uri="{FF2B5EF4-FFF2-40B4-BE49-F238E27FC236}">
                  <a16:creationId xmlns:a16="http://schemas.microsoft.com/office/drawing/2014/main" id="{C9F54690-C83B-4056-A499-040E41D17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40" y="374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43" name="Line 564">
              <a:extLst>
                <a:ext uri="{FF2B5EF4-FFF2-40B4-BE49-F238E27FC236}">
                  <a16:creationId xmlns:a16="http://schemas.microsoft.com/office/drawing/2014/main" id="{677876A6-A110-47B0-9B54-D0CFBF1E36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" y="374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44" name="Line 565">
              <a:extLst>
                <a:ext uri="{FF2B5EF4-FFF2-40B4-BE49-F238E27FC236}">
                  <a16:creationId xmlns:a16="http://schemas.microsoft.com/office/drawing/2014/main" id="{D73583CD-93E7-45EC-AE44-2D5C9D224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7" y="374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45" name="Line 566">
              <a:extLst>
                <a:ext uri="{FF2B5EF4-FFF2-40B4-BE49-F238E27FC236}">
                  <a16:creationId xmlns:a16="http://schemas.microsoft.com/office/drawing/2014/main" id="{DCBC7C53-053B-464E-8828-24FEFF91F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5" y="374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46" name="Line 567">
              <a:extLst>
                <a:ext uri="{FF2B5EF4-FFF2-40B4-BE49-F238E27FC236}">
                  <a16:creationId xmlns:a16="http://schemas.microsoft.com/office/drawing/2014/main" id="{ECB01590-C04C-4720-9B05-4506CD0BB3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3" y="374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47" name="Line 568">
              <a:extLst>
                <a:ext uri="{FF2B5EF4-FFF2-40B4-BE49-F238E27FC236}">
                  <a16:creationId xmlns:a16="http://schemas.microsoft.com/office/drawing/2014/main" id="{F585EF2C-0268-4F3C-9C5A-FE1965988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0" y="268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48" name="Line 569">
              <a:extLst>
                <a:ext uri="{FF2B5EF4-FFF2-40B4-BE49-F238E27FC236}">
                  <a16:creationId xmlns:a16="http://schemas.microsoft.com/office/drawing/2014/main" id="{68B77657-AE4C-40D2-A143-8386FC464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" y="268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49" name="Line 570">
              <a:extLst>
                <a:ext uri="{FF2B5EF4-FFF2-40B4-BE49-F238E27FC236}">
                  <a16:creationId xmlns:a16="http://schemas.microsoft.com/office/drawing/2014/main" id="{95473B8B-429E-4711-B243-D9F9E0356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7" y="268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50" name="Line 571">
              <a:extLst>
                <a:ext uri="{FF2B5EF4-FFF2-40B4-BE49-F238E27FC236}">
                  <a16:creationId xmlns:a16="http://schemas.microsoft.com/office/drawing/2014/main" id="{7DF2749B-A571-4CE9-B6AE-C7F3EF327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5" y="268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51" name="Line 572">
              <a:extLst>
                <a:ext uri="{FF2B5EF4-FFF2-40B4-BE49-F238E27FC236}">
                  <a16:creationId xmlns:a16="http://schemas.microsoft.com/office/drawing/2014/main" id="{3509608B-ED24-4E36-9B9F-560989783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268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52" name="Rectangle 573">
              <a:extLst>
                <a:ext uri="{FF2B5EF4-FFF2-40B4-BE49-F238E27FC236}">
                  <a16:creationId xmlns:a16="http://schemas.microsoft.com/office/drawing/2014/main" id="{202E3726-B5F1-44DF-8372-7D8F5F159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3787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3" name="Rectangle 574">
              <a:extLst>
                <a:ext uri="{FF2B5EF4-FFF2-40B4-BE49-F238E27FC236}">
                  <a16:creationId xmlns:a16="http://schemas.microsoft.com/office/drawing/2014/main" id="{6FD8C7C3-A64B-4920-9F4C-B1A78BD28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" y="3787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4" name="Rectangle 575">
              <a:extLst>
                <a:ext uri="{FF2B5EF4-FFF2-40B4-BE49-F238E27FC236}">
                  <a16:creationId xmlns:a16="http://schemas.microsoft.com/office/drawing/2014/main" id="{7FA9DB72-371B-4CA1-96C6-429039234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3787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5" name="Rectangle 576">
              <a:extLst>
                <a:ext uri="{FF2B5EF4-FFF2-40B4-BE49-F238E27FC236}">
                  <a16:creationId xmlns:a16="http://schemas.microsoft.com/office/drawing/2014/main" id="{D1C20B26-FABF-4730-B7C1-497F3A5B9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787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6" name="Rectangle 577">
              <a:extLst>
                <a:ext uri="{FF2B5EF4-FFF2-40B4-BE49-F238E27FC236}">
                  <a16:creationId xmlns:a16="http://schemas.microsoft.com/office/drawing/2014/main" id="{0C5E9B23-4986-4B86-AB51-857E5CA0F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3787"/>
              <a:ext cx="9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8" name="Line 578">
              <a:extLst>
                <a:ext uri="{FF2B5EF4-FFF2-40B4-BE49-F238E27FC236}">
                  <a16:creationId xmlns:a16="http://schemas.microsoft.com/office/drawing/2014/main" id="{E1AFF929-3680-4373-8AD4-C17E5F70E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2685"/>
              <a:ext cx="0" cy="107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59" name="Line 579">
              <a:extLst>
                <a:ext uri="{FF2B5EF4-FFF2-40B4-BE49-F238E27FC236}">
                  <a16:creationId xmlns:a16="http://schemas.microsoft.com/office/drawing/2014/main" id="{984104CD-9769-4D33-BAF7-01F7549ED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" y="2685"/>
              <a:ext cx="0" cy="107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60" name="Line 580">
              <a:extLst>
                <a:ext uri="{FF2B5EF4-FFF2-40B4-BE49-F238E27FC236}">
                  <a16:creationId xmlns:a16="http://schemas.microsoft.com/office/drawing/2014/main" id="{C7D7BA00-833B-47A3-A38C-E8530D08D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2845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61" name="Line 581">
              <a:extLst>
                <a:ext uri="{FF2B5EF4-FFF2-40B4-BE49-F238E27FC236}">
                  <a16:creationId xmlns:a16="http://schemas.microsoft.com/office/drawing/2014/main" id="{6D42FCB8-F810-4F39-BD7D-BE5D2CE6A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3060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62" name="Line 582">
              <a:extLst>
                <a:ext uri="{FF2B5EF4-FFF2-40B4-BE49-F238E27FC236}">
                  <a16:creationId xmlns:a16="http://schemas.microsoft.com/office/drawing/2014/main" id="{5883BB70-09B0-4490-ACF2-6A9A6656E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3274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63" name="Line 583">
              <a:extLst>
                <a:ext uri="{FF2B5EF4-FFF2-40B4-BE49-F238E27FC236}">
                  <a16:creationId xmlns:a16="http://schemas.microsoft.com/office/drawing/2014/main" id="{7145A601-E16E-4776-A4B7-FA24B5646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3488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64" name="Line 584">
              <a:extLst>
                <a:ext uri="{FF2B5EF4-FFF2-40B4-BE49-F238E27FC236}">
                  <a16:creationId xmlns:a16="http://schemas.microsoft.com/office/drawing/2014/main" id="{449F7C8A-AFA6-4663-B955-CA19D2EAC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3702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65" name="Line 585">
              <a:extLst>
                <a:ext uri="{FF2B5EF4-FFF2-40B4-BE49-F238E27FC236}">
                  <a16:creationId xmlns:a16="http://schemas.microsoft.com/office/drawing/2014/main" id="{CE5BCAFD-7278-4773-9669-16B40565B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2" y="2845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66" name="Line 586">
              <a:extLst>
                <a:ext uri="{FF2B5EF4-FFF2-40B4-BE49-F238E27FC236}">
                  <a16:creationId xmlns:a16="http://schemas.microsoft.com/office/drawing/2014/main" id="{5F01CA07-6CA6-43C1-AA72-EB6395F01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2" y="3060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67" name="Line 587">
              <a:extLst>
                <a:ext uri="{FF2B5EF4-FFF2-40B4-BE49-F238E27FC236}">
                  <a16:creationId xmlns:a16="http://schemas.microsoft.com/office/drawing/2014/main" id="{87427E24-AAB3-4A5D-9542-523B4849A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2" y="3274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68" name="Line 588">
              <a:extLst>
                <a:ext uri="{FF2B5EF4-FFF2-40B4-BE49-F238E27FC236}">
                  <a16:creationId xmlns:a16="http://schemas.microsoft.com/office/drawing/2014/main" id="{45934464-69F1-4A82-8CD4-558173589F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2" y="3488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69" name="Line 589">
              <a:extLst>
                <a:ext uri="{FF2B5EF4-FFF2-40B4-BE49-F238E27FC236}">
                  <a16:creationId xmlns:a16="http://schemas.microsoft.com/office/drawing/2014/main" id="{F6BD7EDF-7870-4AEE-99E6-1FA38A86D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2" y="3702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70" name="Rectangle 590">
              <a:extLst>
                <a:ext uri="{FF2B5EF4-FFF2-40B4-BE49-F238E27FC236}">
                  <a16:creationId xmlns:a16="http://schemas.microsoft.com/office/drawing/2014/main" id="{0E2C6AAB-FE79-42FC-BB82-CA9E9F32B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2818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1" name="Rectangle 591">
              <a:extLst>
                <a:ext uri="{FF2B5EF4-FFF2-40B4-BE49-F238E27FC236}">
                  <a16:creationId xmlns:a16="http://schemas.microsoft.com/office/drawing/2014/main" id="{9D2FE4D0-F154-4FC2-B71A-B3D122600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3032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2" name="Rectangle 592">
              <a:extLst>
                <a:ext uri="{FF2B5EF4-FFF2-40B4-BE49-F238E27FC236}">
                  <a16:creationId xmlns:a16="http://schemas.microsoft.com/office/drawing/2014/main" id="{F353755C-AED4-46D5-8FB2-DBEA946E7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3246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3" name="Rectangle 593">
              <a:extLst>
                <a:ext uri="{FF2B5EF4-FFF2-40B4-BE49-F238E27FC236}">
                  <a16:creationId xmlns:a16="http://schemas.microsoft.com/office/drawing/2014/main" id="{2680B709-ECB6-4981-A6FE-6D6143AA4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3460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4" name="Rectangle 594">
              <a:extLst>
                <a:ext uri="{FF2B5EF4-FFF2-40B4-BE49-F238E27FC236}">
                  <a16:creationId xmlns:a16="http://schemas.microsoft.com/office/drawing/2014/main" id="{0F88D5B9-1223-48CE-80AF-4ED89C06B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" y="3675"/>
              <a:ext cx="9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5" name="Line 595">
              <a:extLst>
                <a:ext uri="{FF2B5EF4-FFF2-40B4-BE49-F238E27FC236}">
                  <a16:creationId xmlns:a16="http://schemas.microsoft.com/office/drawing/2014/main" id="{E7FE900F-FF8B-4EB7-812C-247F6E255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5" y="3756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76" name="Line 596">
              <a:extLst>
                <a:ext uri="{FF2B5EF4-FFF2-40B4-BE49-F238E27FC236}">
                  <a16:creationId xmlns:a16="http://schemas.microsoft.com/office/drawing/2014/main" id="{ACD87AD7-4294-431B-B6CD-D0CE3DB44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5" y="2681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77" name="Line 597">
              <a:extLst>
                <a:ext uri="{FF2B5EF4-FFF2-40B4-BE49-F238E27FC236}">
                  <a16:creationId xmlns:a16="http://schemas.microsoft.com/office/drawing/2014/main" id="{FB0EC62E-B3B1-4C7F-93EE-1413C9E47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5" y="2681"/>
              <a:ext cx="0" cy="1075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78" name="Line 598">
              <a:extLst>
                <a:ext uri="{FF2B5EF4-FFF2-40B4-BE49-F238E27FC236}">
                  <a16:creationId xmlns:a16="http://schemas.microsoft.com/office/drawing/2014/main" id="{CBEC1DD2-8EE1-4C4D-9E05-367CDECC8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9" y="2681"/>
              <a:ext cx="0" cy="1075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1623" name="Picture 599">
              <a:extLst>
                <a:ext uri="{FF2B5EF4-FFF2-40B4-BE49-F238E27FC236}">
                  <a16:creationId xmlns:a16="http://schemas.microsoft.com/office/drawing/2014/main" id="{893E60A4-5917-494A-9500-9235C9456F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5" y="2681"/>
              <a:ext cx="94" cy="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79" name="Line 600">
              <a:extLst>
                <a:ext uri="{FF2B5EF4-FFF2-40B4-BE49-F238E27FC236}">
                  <a16:creationId xmlns:a16="http://schemas.microsoft.com/office/drawing/2014/main" id="{6747ECCC-55CB-4F98-8491-746FA24D01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9" y="2681"/>
              <a:ext cx="0" cy="1075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80" name="Line 601">
              <a:extLst>
                <a:ext uri="{FF2B5EF4-FFF2-40B4-BE49-F238E27FC236}">
                  <a16:creationId xmlns:a16="http://schemas.microsoft.com/office/drawing/2014/main" id="{4EB3BCF5-43AB-4874-994D-0063A2568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9" y="3570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81" name="Line 602">
              <a:extLst>
                <a:ext uri="{FF2B5EF4-FFF2-40B4-BE49-F238E27FC236}">
                  <a16:creationId xmlns:a16="http://schemas.microsoft.com/office/drawing/2014/main" id="{73B1CE25-5564-4BA5-A8D3-620F2E4B4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9" y="3384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82" name="Line 603">
              <a:extLst>
                <a:ext uri="{FF2B5EF4-FFF2-40B4-BE49-F238E27FC236}">
                  <a16:creationId xmlns:a16="http://schemas.microsoft.com/office/drawing/2014/main" id="{4E762A35-7F80-48D4-8E1A-621F0E5E03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9" y="3198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83" name="Line 604">
              <a:extLst>
                <a:ext uri="{FF2B5EF4-FFF2-40B4-BE49-F238E27FC236}">
                  <a16:creationId xmlns:a16="http://schemas.microsoft.com/office/drawing/2014/main" id="{26ACCC67-D316-47C2-A842-4D7EEB4AE8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9" y="3013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85" name="Line 605">
              <a:extLst>
                <a:ext uri="{FF2B5EF4-FFF2-40B4-BE49-F238E27FC236}">
                  <a16:creationId xmlns:a16="http://schemas.microsoft.com/office/drawing/2014/main" id="{3FEB7941-2C4C-479D-82B0-18D25CD23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9" y="2827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86" name="Rectangle 606">
              <a:extLst>
                <a:ext uri="{FF2B5EF4-FFF2-40B4-BE49-F238E27FC236}">
                  <a16:creationId xmlns:a16="http://schemas.microsoft.com/office/drawing/2014/main" id="{2F404BD7-59F3-4BBD-A914-6A4898D86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" y="3542"/>
              <a:ext cx="1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7" name="Rectangle 607">
              <a:extLst>
                <a:ext uri="{FF2B5EF4-FFF2-40B4-BE49-F238E27FC236}">
                  <a16:creationId xmlns:a16="http://schemas.microsoft.com/office/drawing/2014/main" id="{317EC8CA-0B9F-45FC-8AD2-65550440C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" y="3356"/>
              <a:ext cx="1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8" name="Rectangle 608">
              <a:extLst>
                <a:ext uri="{FF2B5EF4-FFF2-40B4-BE49-F238E27FC236}">
                  <a16:creationId xmlns:a16="http://schemas.microsoft.com/office/drawing/2014/main" id="{29CDA50B-30D0-49E6-8EB8-BB17AFF69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" y="3169"/>
              <a:ext cx="1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300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9" name="Rectangle 609">
              <a:extLst>
                <a:ext uri="{FF2B5EF4-FFF2-40B4-BE49-F238E27FC236}">
                  <a16:creationId xmlns:a16="http://schemas.microsoft.com/office/drawing/2014/main" id="{5BFD80B9-EC90-4EBA-9E41-7AB5EC3BF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" y="2983"/>
              <a:ext cx="1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400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0" name="Rectangle 610">
              <a:extLst>
                <a:ext uri="{FF2B5EF4-FFF2-40B4-BE49-F238E27FC236}">
                  <a16:creationId xmlns:a16="http://schemas.microsoft.com/office/drawing/2014/main" id="{7C78FA83-2726-4FBD-935B-FF5B3FBB3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" y="2797"/>
              <a:ext cx="1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500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1" name="Line 611">
              <a:extLst>
                <a:ext uri="{FF2B5EF4-FFF2-40B4-BE49-F238E27FC236}">
                  <a16:creationId xmlns:a16="http://schemas.microsoft.com/office/drawing/2014/main" id="{CCE4A01F-A4D2-4C51-8147-432C4F137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5" y="2681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92" name="Line 612">
              <a:extLst>
                <a:ext uri="{FF2B5EF4-FFF2-40B4-BE49-F238E27FC236}">
                  <a16:creationId xmlns:a16="http://schemas.microsoft.com/office/drawing/2014/main" id="{2A52BEA9-F1E7-4F3E-B7BE-20B6D16C7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5" y="3756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93" name="Line 613">
              <a:extLst>
                <a:ext uri="{FF2B5EF4-FFF2-40B4-BE49-F238E27FC236}">
                  <a16:creationId xmlns:a16="http://schemas.microsoft.com/office/drawing/2014/main" id="{F6C086E1-4F14-49D3-9E78-D06BC4B44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5" y="2681"/>
              <a:ext cx="0" cy="1075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94" name="Line 614">
              <a:extLst>
                <a:ext uri="{FF2B5EF4-FFF2-40B4-BE49-F238E27FC236}">
                  <a16:creationId xmlns:a16="http://schemas.microsoft.com/office/drawing/2014/main" id="{6F941079-0648-4B7C-A552-ACC94035B9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9" y="2681"/>
              <a:ext cx="0" cy="1075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595" name="Group 617">
            <a:extLst>
              <a:ext uri="{FF2B5EF4-FFF2-40B4-BE49-F238E27FC236}">
                <a16:creationId xmlns:a16="http://schemas.microsoft.com/office/drawing/2014/main" id="{C966D764-B691-4BB5-B2E4-1B321332FD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8750" y="4030663"/>
            <a:ext cx="2424113" cy="2154237"/>
            <a:chOff x="100" y="2539"/>
            <a:chExt cx="1527" cy="1357"/>
          </a:xfrm>
        </p:grpSpPr>
        <p:sp>
          <p:nvSpPr>
            <p:cNvPr id="1596" name="AutoShape 616">
              <a:extLst>
                <a:ext uri="{FF2B5EF4-FFF2-40B4-BE49-F238E27FC236}">
                  <a16:creationId xmlns:a16="http://schemas.microsoft.com/office/drawing/2014/main" id="{627079D9-A7B6-495C-9936-02B8E53ECBF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" y="2583"/>
              <a:ext cx="1527" cy="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97" name="Rectangle 618">
              <a:extLst>
                <a:ext uri="{FF2B5EF4-FFF2-40B4-BE49-F238E27FC236}">
                  <a16:creationId xmlns:a16="http://schemas.microsoft.com/office/drawing/2014/main" id="{2E41306C-8C19-4F3F-8F6F-A9D689EA2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" y="2685"/>
              <a:ext cx="991" cy="10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98" name="Rectangle 619">
              <a:extLst>
                <a:ext uri="{FF2B5EF4-FFF2-40B4-BE49-F238E27FC236}">
                  <a16:creationId xmlns:a16="http://schemas.microsoft.com/office/drawing/2014/main" id="{3D2E4A50-DF26-4846-A7AC-2C16D3BB9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2539"/>
              <a:ext cx="7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Desired Far Field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644" name="Picture 620">
              <a:extLst>
                <a:ext uri="{FF2B5EF4-FFF2-40B4-BE49-F238E27FC236}">
                  <a16:creationId xmlns:a16="http://schemas.microsoft.com/office/drawing/2014/main" id="{AA105AE7-DF28-456F-B591-31A51D883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" y="2685"/>
              <a:ext cx="991" cy="1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99" name="Line 621">
              <a:extLst>
                <a:ext uri="{FF2B5EF4-FFF2-40B4-BE49-F238E27FC236}">
                  <a16:creationId xmlns:a16="http://schemas.microsoft.com/office/drawing/2014/main" id="{A4B583E3-9750-41FB-9904-C3C4E69BE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" y="3756"/>
              <a:ext cx="99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00" name="Line 622">
              <a:extLst>
                <a:ext uri="{FF2B5EF4-FFF2-40B4-BE49-F238E27FC236}">
                  <a16:creationId xmlns:a16="http://schemas.microsoft.com/office/drawing/2014/main" id="{5094968F-E0D3-4F18-94DB-BC00B4677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" y="2685"/>
              <a:ext cx="99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01" name="Line 623">
              <a:extLst>
                <a:ext uri="{FF2B5EF4-FFF2-40B4-BE49-F238E27FC236}">
                  <a16:creationId xmlns:a16="http://schemas.microsoft.com/office/drawing/2014/main" id="{BA479D22-F9D5-45DB-8520-8C75C8531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" y="374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02" name="Line 624">
              <a:extLst>
                <a:ext uri="{FF2B5EF4-FFF2-40B4-BE49-F238E27FC236}">
                  <a16:creationId xmlns:a16="http://schemas.microsoft.com/office/drawing/2014/main" id="{FDC344B4-FB08-4853-9CB9-3A790E7328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" y="374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03" name="Line 625">
              <a:extLst>
                <a:ext uri="{FF2B5EF4-FFF2-40B4-BE49-F238E27FC236}">
                  <a16:creationId xmlns:a16="http://schemas.microsoft.com/office/drawing/2014/main" id="{D8E41952-071B-46E9-B901-280B446302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0" y="374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04" name="Line 626">
              <a:extLst>
                <a:ext uri="{FF2B5EF4-FFF2-40B4-BE49-F238E27FC236}">
                  <a16:creationId xmlns:a16="http://schemas.microsoft.com/office/drawing/2014/main" id="{0381B0F8-D421-4819-8D0B-E6E2887B1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374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05" name="Line 627">
              <a:extLst>
                <a:ext uri="{FF2B5EF4-FFF2-40B4-BE49-F238E27FC236}">
                  <a16:creationId xmlns:a16="http://schemas.microsoft.com/office/drawing/2014/main" id="{B55DBC6C-DCFD-4C37-8BCD-AEC5864D9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6" y="374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06" name="Line 628">
              <a:extLst>
                <a:ext uri="{FF2B5EF4-FFF2-40B4-BE49-F238E27FC236}">
                  <a16:creationId xmlns:a16="http://schemas.microsoft.com/office/drawing/2014/main" id="{3E297103-A29F-42E7-9C26-290863BB0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" y="268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07" name="Line 629">
              <a:extLst>
                <a:ext uri="{FF2B5EF4-FFF2-40B4-BE49-F238E27FC236}">
                  <a16:creationId xmlns:a16="http://schemas.microsoft.com/office/drawing/2014/main" id="{37A82DF4-535B-4B13-847D-D2B0B88A2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68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08" name="Line 630">
              <a:extLst>
                <a:ext uri="{FF2B5EF4-FFF2-40B4-BE49-F238E27FC236}">
                  <a16:creationId xmlns:a16="http://schemas.microsoft.com/office/drawing/2014/main" id="{682BE40F-32DC-4530-8294-5C5F66D0D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" y="268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09" name="Line 631">
              <a:extLst>
                <a:ext uri="{FF2B5EF4-FFF2-40B4-BE49-F238E27FC236}">
                  <a16:creationId xmlns:a16="http://schemas.microsoft.com/office/drawing/2014/main" id="{FC59F7FC-1F14-461A-99DC-DD25D62D4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68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10" name="Line 632">
              <a:extLst>
                <a:ext uri="{FF2B5EF4-FFF2-40B4-BE49-F238E27FC236}">
                  <a16:creationId xmlns:a16="http://schemas.microsoft.com/office/drawing/2014/main" id="{0374DA4F-A948-4826-ADB0-5F609E7B2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6" y="2685"/>
              <a:ext cx="0" cy="1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11" name="Rectangle 633">
              <a:extLst>
                <a:ext uri="{FF2B5EF4-FFF2-40B4-BE49-F238E27FC236}">
                  <a16:creationId xmlns:a16="http://schemas.microsoft.com/office/drawing/2014/main" id="{810F6762-6597-4B89-81F9-80E4049A3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3787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2" name="Rectangle 634">
              <a:extLst>
                <a:ext uri="{FF2B5EF4-FFF2-40B4-BE49-F238E27FC236}">
                  <a16:creationId xmlns:a16="http://schemas.microsoft.com/office/drawing/2014/main" id="{2580E0CD-8CB7-4C7C-8499-BC4951C3E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3787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3" name="Rectangle 635">
              <a:extLst>
                <a:ext uri="{FF2B5EF4-FFF2-40B4-BE49-F238E27FC236}">
                  <a16:creationId xmlns:a16="http://schemas.microsoft.com/office/drawing/2014/main" id="{A44DC515-413F-4C05-ABAD-7A79D8934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787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4" name="Rectangle 636">
              <a:extLst>
                <a:ext uri="{FF2B5EF4-FFF2-40B4-BE49-F238E27FC236}">
                  <a16:creationId xmlns:a16="http://schemas.microsoft.com/office/drawing/2014/main" id="{35388959-F924-4A18-A50E-B6BA308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3787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5" name="Rectangle 637">
              <a:extLst>
                <a:ext uri="{FF2B5EF4-FFF2-40B4-BE49-F238E27FC236}">
                  <a16:creationId xmlns:a16="http://schemas.microsoft.com/office/drawing/2014/main" id="{DFFBD687-848A-4E53-B718-50E5F1A80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" y="3787"/>
              <a:ext cx="9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6" name="Line 638">
              <a:extLst>
                <a:ext uri="{FF2B5EF4-FFF2-40B4-BE49-F238E27FC236}">
                  <a16:creationId xmlns:a16="http://schemas.microsoft.com/office/drawing/2014/main" id="{9E1553EF-2DB0-48F5-929C-A900B1947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" y="2685"/>
              <a:ext cx="0" cy="107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17" name="Line 639">
              <a:extLst>
                <a:ext uri="{FF2B5EF4-FFF2-40B4-BE49-F238E27FC236}">
                  <a16:creationId xmlns:a16="http://schemas.microsoft.com/office/drawing/2014/main" id="{8E1D2048-010A-42C5-BF98-0327A3BDB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2685"/>
              <a:ext cx="0" cy="1071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18" name="Line 640">
              <a:extLst>
                <a:ext uri="{FF2B5EF4-FFF2-40B4-BE49-F238E27FC236}">
                  <a16:creationId xmlns:a16="http://schemas.microsoft.com/office/drawing/2014/main" id="{BA42844E-44B7-4968-A189-8F842A140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" y="2845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19" name="Line 641">
              <a:extLst>
                <a:ext uri="{FF2B5EF4-FFF2-40B4-BE49-F238E27FC236}">
                  <a16:creationId xmlns:a16="http://schemas.microsoft.com/office/drawing/2014/main" id="{66C5C087-E5CF-4B19-A850-DB16890B5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" y="3060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20" name="Line 642">
              <a:extLst>
                <a:ext uri="{FF2B5EF4-FFF2-40B4-BE49-F238E27FC236}">
                  <a16:creationId xmlns:a16="http://schemas.microsoft.com/office/drawing/2014/main" id="{F1B4EA07-9281-4A52-BA82-5C7C44A5F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" y="3274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21" name="Line 643">
              <a:extLst>
                <a:ext uri="{FF2B5EF4-FFF2-40B4-BE49-F238E27FC236}">
                  <a16:creationId xmlns:a16="http://schemas.microsoft.com/office/drawing/2014/main" id="{2CCD1078-CE8E-4901-AED4-D4DCB5A6F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" y="3488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22" name="Line 644">
              <a:extLst>
                <a:ext uri="{FF2B5EF4-FFF2-40B4-BE49-F238E27FC236}">
                  <a16:creationId xmlns:a16="http://schemas.microsoft.com/office/drawing/2014/main" id="{5AC8D6ED-D52A-46FD-A61E-99F7C6330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" y="3702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24" name="Line 645">
              <a:extLst>
                <a:ext uri="{FF2B5EF4-FFF2-40B4-BE49-F238E27FC236}">
                  <a16:creationId xmlns:a16="http://schemas.microsoft.com/office/drawing/2014/main" id="{24BD6E0F-3855-422E-9C7C-851C28151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5" y="2845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25" name="Line 646">
              <a:extLst>
                <a:ext uri="{FF2B5EF4-FFF2-40B4-BE49-F238E27FC236}">
                  <a16:creationId xmlns:a16="http://schemas.microsoft.com/office/drawing/2014/main" id="{28AAA83D-6870-4F79-BD77-C53EDA54B8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5" y="3060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26" name="Line 647">
              <a:extLst>
                <a:ext uri="{FF2B5EF4-FFF2-40B4-BE49-F238E27FC236}">
                  <a16:creationId xmlns:a16="http://schemas.microsoft.com/office/drawing/2014/main" id="{9AD742C3-9FB0-443A-A54F-67B9D5323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5" y="3274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27" name="Line 648">
              <a:extLst>
                <a:ext uri="{FF2B5EF4-FFF2-40B4-BE49-F238E27FC236}">
                  <a16:creationId xmlns:a16="http://schemas.microsoft.com/office/drawing/2014/main" id="{A7A4A9F0-0AD4-43F0-B5A3-2F5D0DB3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5" y="3488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28" name="Line 649">
              <a:extLst>
                <a:ext uri="{FF2B5EF4-FFF2-40B4-BE49-F238E27FC236}">
                  <a16:creationId xmlns:a16="http://schemas.microsoft.com/office/drawing/2014/main" id="{CECFFAAE-DF7A-414E-99B4-6548EE02B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5" y="3702"/>
              <a:ext cx="11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29" name="Rectangle 650">
              <a:extLst>
                <a:ext uri="{FF2B5EF4-FFF2-40B4-BE49-F238E27FC236}">
                  <a16:creationId xmlns:a16="http://schemas.microsoft.com/office/drawing/2014/main" id="{EC704D52-1CB3-4C4D-A2B3-75C9E4C44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" y="2818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0" name="Rectangle 651">
              <a:extLst>
                <a:ext uri="{FF2B5EF4-FFF2-40B4-BE49-F238E27FC236}">
                  <a16:creationId xmlns:a16="http://schemas.microsoft.com/office/drawing/2014/main" id="{74D44290-6822-4FB0-AE7D-5C332E82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" y="3032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1" name="Rectangle 652">
              <a:extLst>
                <a:ext uri="{FF2B5EF4-FFF2-40B4-BE49-F238E27FC236}">
                  <a16:creationId xmlns:a16="http://schemas.microsoft.com/office/drawing/2014/main" id="{02DEDC75-C366-4774-8AA5-350667172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" y="3246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2" name="Rectangle 653">
              <a:extLst>
                <a:ext uri="{FF2B5EF4-FFF2-40B4-BE49-F238E27FC236}">
                  <a16:creationId xmlns:a16="http://schemas.microsoft.com/office/drawing/2014/main" id="{8405FF98-AEFA-49C6-9735-A3E8A2A8F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" y="3460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3" name="Rectangle 654">
              <a:extLst>
                <a:ext uri="{FF2B5EF4-FFF2-40B4-BE49-F238E27FC236}">
                  <a16:creationId xmlns:a16="http://schemas.microsoft.com/office/drawing/2014/main" id="{111380FE-D369-489F-89A3-AB60B6A0D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" y="3675"/>
              <a:ext cx="9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4" name="Line 655">
              <a:extLst>
                <a:ext uri="{FF2B5EF4-FFF2-40B4-BE49-F238E27FC236}">
                  <a16:creationId xmlns:a16="http://schemas.microsoft.com/office/drawing/2014/main" id="{85E7CB75-2FD7-4515-8E9B-BEE9C7836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8" y="3756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35" name="Line 656">
              <a:extLst>
                <a:ext uri="{FF2B5EF4-FFF2-40B4-BE49-F238E27FC236}">
                  <a16:creationId xmlns:a16="http://schemas.microsoft.com/office/drawing/2014/main" id="{31A31A0D-C1B4-4EFC-836F-E67CC0A05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8" y="2681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36" name="Line 657">
              <a:extLst>
                <a:ext uri="{FF2B5EF4-FFF2-40B4-BE49-F238E27FC236}">
                  <a16:creationId xmlns:a16="http://schemas.microsoft.com/office/drawing/2014/main" id="{12AB7DB5-4E15-4121-AEE9-D134D263A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8" y="2681"/>
              <a:ext cx="0" cy="1075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37" name="Line 658">
              <a:extLst>
                <a:ext uri="{FF2B5EF4-FFF2-40B4-BE49-F238E27FC236}">
                  <a16:creationId xmlns:a16="http://schemas.microsoft.com/office/drawing/2014/main" id="{8E1D35A9-5A1A-4596-94CB-28B64D731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681"/>
              <a:ext cx="0" cy="1075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1683" name="Picture 659">
              <a:extLst>
                <a:ext uri="{FF2B5EF4-FFF2-40B4-BE49-F238E27FC236}">
                  <a16:creationId xmlns:a16="http://schemas.microsoft.com/office/drawing/2014/main" id="{FC564B64-241D-4D14-ABCF-1919455C17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8" y="2681"/>
              <a:ext cx="94" cy="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8" name="Line 660">
              <a:extLst>
                <a:ext uri="{FF2B5EF4-FFF2-40B4-BE49-F238E27FC236}">
                  <a16:creationId xmlns:a16="http://schemas.microsoft.com/office/drawing/2014/main" id="{18BD95A7-DF5A-46D8-B8B6-29D6E27D9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681"/>
              <a:ext cx="0" cy="1075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39" name="Line 661">
              <a:extLst>
                <a:ext uri="{FF2B5EF4-FFF2-40B4-BE49-F238E27FC236}">
                  <a16:creationId xmlns:a16="http://schemas.microsoft.com/office/drawing/2014/main" id="{844FC225-5809-4D13-883A-9012C23FA0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2" y="3756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40" name="Line 662">
              <a:extLst>
                <a:ext uri="{FF2B5EF4-FFF2-40B4-BE49-F238E27FC236}">
                  <a16:creationId xmlns:a16="http://schemas.microsoft.com/office/drawing/2014/main" id="{C66EDCB3-544E-4AC8-B477-6D88606BF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2" y="3541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41" name="Line 663">
              <a:extLst>
                <a:ext uri="{FF2B5EF4-FFF2-40B4-BE49-F238E27FC236}">
                  <a16:creationId xmlns:a16="http://schemas.microsoft.com/office/drawing/2014/main" id="{ABC55B82-76AB-42CC-84AE-76EC7926E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2" y="3326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42" name="Line 664">
              <a:extLst>
                <a:ext uri="{FF2B5EF4-FFF2-40B4-BE49-F238E27FC236}">
                  <a16:creationId xmlns:a16="http://schemas.microsoft.com/office/drawing/2014/main" id="{D9395D5C-36E1-40EF-9407-6DBE19139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2" y="3111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43" name="Line 665">
              <a:extLst>
                <a:ext uri="{FF2B5EF4-FFF2-40B4-BE49-F238E27FC236}">
                  <a16:creationId xmlns:a16="http://schemas.microsoft.com/office/drawing/2014/main" id="{0696B4D2-A90B-4E88-AD72-D052C71C8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2" y="2896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45" name="Line 666">
              <a:extLst>
                <a:ext uri="{FF2B5EF4-FFF2-40B4-BE49-F238E27FC236}">
                  <a16:creationId xmlns:a16="http://schemas.microsoft.com/office/drawing/2014/main" id="{0B3E5954-7DBA-46B9-B702-6F697D5F3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2" y="2681"/>
              <a:ext cx="10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46" name="Rectangle 667">
              <a:extLst>
                <a:ext uri="{FF2B5EF4-FFF2-40B4-BE49-F238E27FC236}">
                  <a16:creationId xmlns:a16="http://schemas.microsoft.com/office/drawing/2014/main" id="{8D45CA41-1DA4-48B1-B845-519523905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" y="3728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7" name="Rectangle 668">
              <a:extLst>
                <a:ext uri="{FF2B5EF4-FFF2-40B4-BE49-F238E27FC236}">
                  <a16:creationId xmlns:a16="http://schemas.microsoft.com/office/drawing/2014/main" id="{C6AAAAE3-2936-4260-BDDD-D4B1A2793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" y="3514"/>
              <a:ext cx="11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0.2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8" name="Rectangle 669">
              <a:extLst>
                <a:ext uri="{FF2B5EF4-FFF2-40B4-BE49-F238E27FC236}">
                  <a16:creationId xmlns:a16="http://schemas.microsoft.com/office/drawing/2014/main" id="{F2B53E26-AAF1-4B24-B86E-281115D5F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" y="3299"/>
              <a:ext cx="11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0.4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9" name="Rectangle 670">
              <a:extLst>
                <a:ext uri="{FF2B5EF4-FFF2-40B4-BE49-F238E27FC236}">
                  <a16:creationId xmlns:a16="http://schemas.microsoft.com/office/drawing/2014/main" id="{727375B5-6D68-430D-8178-D1859B7A9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" y="3082"/>
              <a:ext cx="11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0.6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0" name="Rectangle 671">
              <a:extLst>
                <a:ext uri="{FF2B5EF4-FFF2-40B4-BE49-F238E27FC236}">
                  <a16:creationId xmlns:a16="http://schemas.microsoft.com/office/drawing/2014/main" id="{18C1682B-7A12-47B9-8A17-582B74A0F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" y="2868"/>
              <a:ext cx="11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0.8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1" name="Rectangle 672">
              <a:extLst>
                <a:ext uri="{FF2B5EF4-FFF2-40B4-BE49-F238E27FC236}">
                  <a16:creationId xmlns:a16="http://schemas.microsoft.com/office/drawing/2014/main" id="{9DE59439-D646-4494-A7E2-9C16FB680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" y="2653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2" name="Line 673">
              <a:extLst>
                <a:ext uri="{FF2B5EF4-FFF2-40B4-BE49-F238E27FC236}">
                  <a16:creationId xmlns:a16="http://schemas.microsoft.com/office/drawing/2014/main" id="{99E13827-A1C8-4CA3-AE2C-7D2C5FBDA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8" y="2681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53" name="Line 674">
              <a:extLst>
                <a:ext uri="{FF2B5EF4-FFF2-40B4-BE49-F238E27FC236}">
                  <a16:creationId xmlns:a16="http://schemas.microsoft.com/office/drawing/2014/main" id="{467EC78E-8841-4C7B-B50A-0FCF68753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8" y="3756"/>
              <a:ext cx="94" cy="0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54" name="Line 675">
              <a:extLst>
                <a:ext uri="{FF2B5EF4-FFF2-40B4-BE49-F238E27FC236}">
                  <a16:creationId xmlns:a16="http://schemas.microsoft.com/office/drawing/2014/main" id="{7DA2A8AD-1C49-41EF-BDEA-F4FA87C70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8" y="2681"/>
              <a:ext cx="0" cy="1075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55" name="Line 676">
              <a:extLst>
                <a:ext uri="{FF2B5EF4-FFF2-40B4-BE49-F238E27FC236}">
                  <a16:creationId xmlns:a16="http://schemas.microsoft.com/office/drawing/2014/main" id="{351C88E0-464D-4EA5-96F5-5B894BB7B5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681"/>
              <a:ext cx="0" cy="1075"/>
            </a:xfrm>
            <a:prstGeom prst="line">
              <a:avLst/>
            </a:prstGeom>
            <a:noFill/>
            <a:ln w="4763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17951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AE8F1F-34D8-4B9B-A06A-016D0A3BD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54" y="1294480"/>
            <a:ext cx="2818650" cy="242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8867D9-8FD7-4099-B86D-8F3E66C7A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62" y="3719480"/>
            <a:ext cx="2818650" cy="242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7BED0A-22EA-4C23-83D3-8783B550B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62" y="1294480"/>
            <a:ext cx="2818650" cy="242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16EF4F-FD7D-4DDB-AC6A-B0AAC9EF1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054" y="3719480"/>
            <a:ext cx="2818650" cy="2425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B02E407-8808-4390-AA46-7415BADCC922}"/>
              </a:ext>
            </a:extLst>
          </p:cNvPr>
          <p:cNvGrpSpPr/>
          <p:nvPr/>
        </p:nvGrpSpPr>
        <p:grpSpPr>
          <a:xfrm>
            <a:off x="8205473" y="1152240"/>
            <a:ext cx="2818650" cy="2425000"/>
            <a:chOff x="8708393" y="1243680"/>
            <a:chExt cx="2818650" cy="24250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5107694-6B03-4A43-BE6D-EA8422EFF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8393" y="1243680"/>
              <a:ext cx="2818650" cy="24250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09A7DD-5157-48DB-970F-4974C5C86D67}"/>
                </a:ext>
              </a:extLst>
            </p:cNvPr>
            <p:cNvSpPr/>
            <p:nvPr/>
          </p:nvSpPr>
          <p:spPr>
            <a:xfrm>
              <a:off x="9427954" y="1759818"/>
              <a:ext cx="1460809" cy="13288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BE7885C-64C6-4F0A-9ADD-303E086CE1A5}"/>
                </a:ext>
              </a:extLst>
            </p:cNvPr>
            <p:cNvSpPr/>
            <p:nvPr/>
          </p:nvSpPr>
          <p:spPr>
            <a:xfrm>
              <a:off x="9585960" y="1899920"/>
              <a:ext cx="1163320" cy="10464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04E2E76-5D68-43C0-92BC-60D4A59132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5473" y="3577240"/>
            <a:ext cx="2818650" cy="242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C18EBBF-EF1A-492F-9E7F-6E5D649B9EED}"/>
              </a:ext>
            </a:extLst>
          </p:cNvPr>
          <p:cNvSpPr txBox="1"/>
          <p:nvPr/>
        </p:nvSpPr>
        <p:spPr>
          <a:xfrm>
            <a:off x="3794996" y="106087"/>
            <a:ext cx="440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Horizontal bar in the far field 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3CDE3CA-FB60-45E8-9B55-D56DC157F9ED}"/>
              </a:ext>
            </a:extLst>
          </p:cNvPr>
          <p:cNvSpPr/>
          <p:nvPr/>
        </p:nvSpPr>
        <p:spPr>
          <a:xfrm>
            <a:off x="7169256" y="3452695"/>
            <a:ext cx="1222428" cy="4616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8CFA1B-4519-4D40-A46A-3FEA60F5979A}"/>
              </a:ext>
            </a:extLst>
          </p:cNvPr>
          <p:cNvSpPr txBox="1"/>
          <p:nvPr/>
        </p:nvSpPr>
        <p:spPr>
          <a:xfrm>
            <a:off x="7298520" y="3056387"/>
            <a:ext cx="89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Imaginary gauge field</a:t>
            </a:r>
          </a:p>
        </p:txBody>
      </p:sp>
    </p:spTree>
    <p:extLst>
      <p:ext uri="{BB962C8B-B14F-4D97-AF65-F5344CB8AC3E}">
        <p14:creationId xmlns:p14="http://schemas.microsoft.com/office/powerpoint/2010/main" val="127421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C18EBBF-EF1A-492F-9E7F-6E5D649B9EED}"/>
              </a:ext>
            </a:extLst>
          </p:cNvPr>
          <p:cNvSpPr txBox="1"/>
          <p:nvPr/>
        </p:nvSpPr>
        <p:spPr>
          <a:xfrm>
            <a:off x="3794996" y="106087"/>
            <a:ext cx="440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Horizontal bar in the far field </a:t>
            </a:r>
          </a:p>
        </p:txBody>
      </p:sp>
      <p:grpSp>
        <p:nvGrpSpPr>
          <p:cNvPr id="2392" name="Group 2391">
            <a:extLst>
              <a:ext uri="{FF2B5EF4-FFF2-40B4-BE49-F238E27FC236}">
                <a16:creationId xmlns:a16="http://schemas.microsoft.com/office/drawing/2014/main" id="{7EE76807-4654-4047-AB31-6A99D9760E5C}"/>
              </a:ext>
            </a:extLst>
          </p:cNvPr>
          <p:cNvGrpSpPr/>
          <p:nvPr/>
        </p:nvGrpSpPr>
        <p:grpSpPr>
          <a:xfrm>
            <a:off x="590289" y="1228165"/>
            <a:ext cx="10340608" cy="2498652"/>
            <a:chOff x="590289" y="1228165"/>
            <a:chExt cx="10340608" cy="2498652"/>
          </a:xfrm>
        </p:grpSpPr>
        <p:grpSp>
          <p:nvGrpSpPr>
            <p:cNvPr id="286" name="Group 277">
              <a:extLst>
                <a:ext uri="{FF2B5EF4-FFF2-40B4-BE49-F238E27FC236}">
                  <a16:creationId xmlns:a16="http://schemas.microsoft.com/office/drawing/2014/main" id="{B9450C8B-8958-4850-8045-50D3B74D0ED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0289" y="1261429"/>
              <a:ext cx="2819400" cy="2465388"/>
              <a:chOff x="635" y="790"/>
              <a:chExt cx="1776" cy="1553"/>
            </a:xfrm>
          </p:grpSpPr>
          <p:sp>
            <p:nvSpPr>
              <p:cNvPr id="287" name="AutoShape 276">
                <a:extLst>
                  <a:ext uri="{FF2B5EF4-FFF2-40B4-BE49-F238E27FC236}">
                    <a16:creationId xmlns:a16="http://schemas.microsoft.com/office/drawing/2014/main" id="{738E69CD-D1AE-4D70-ADA4-F43A1214F70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35" y="815"/>
                <a:ext cx="1776" cy="1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278">
                <a:extLst>
                  <a:ext uri="{FF2B5EF4-FFF2-40B4-BE49-F238E27FC236}">
                    <a16:creationId xmlns:a16="http://schemas.microsoft.com/office/drawing/2014/main" id="{EF5BAC98-7810-42DD-9CFA-E9EE40DA6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" y="934"/>
                <a:ext cx="1153" cy="12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279">
                <a:extLst>
                  <a:ext uri="{FF2B5EF4-FFF2-40B4-BE49-F238E27FC236}">
                    <a16:creationId xmlns:a16="http://schemas.microsoft.com/office/drawing/2014/main" id="{0ED6AFF8-8550-4584-8CC9-2AA00E8C0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790"/>
                <a:ext cx="100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Desired Far Field Image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2328" name="Picture 280">
                <a:extLst>
                  <a:ext uri="{FF2B5EF4-FFF2-40B4-BE49-F238E27FC236}">
                    <a16:creationId xmlns:a16="http://schemas.microsoft.com/office/drawing/2014/main" id="{7CDBA710-F1CB-439B-825E-546A522EA4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6" y="934"/>
                <a:ext cx="1153" cy="1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0" name="Line 281">
                <a:extLst>
                  <a:ext uri="{FF2B5EF4-FFF2-40B4-BE49-F238E27FC236}">
                    <a16:creationId xmlns:a16="http://schemas.microsoft.com/office/drawing/2014/main" id="{A9CAA013-6301-4F72-BD1C-C3291E78E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" y="2180"/>
                <a:ext cx="1153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Line 282">
                <a:extLst>
                  <a:ext uri="{FF2B5EF4-FFF2-40B4-BE49-F238E27FC236}">
                    <a16:creationId xmlns:a16="http://schemas.microsoft.com/office/drawing/2014/main" id="{A3206528-5B2C-40B3-8038-97F918894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" y="934"/>
                <a:ext cx="1153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Line 283">
                <a:extLst>
                  <a:ext uri="{FF2B5EF4-FFF2-40B4-BE49-F238E27FC236}">
                    <a16:creationId xmlns:a16="http://schemas.microsoft.com/office/drawing/2014/main" id="{53806778-E14B-465F-B944-CCBDC43A0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0" y="2167"/>
                <a:ext cx="0" cy="13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Line 284">
                <a:extLst>
                  <a:ext uri="{FF2B5EF4-FFF2-40B4-BE49-F238E27FC236}">
                    <a16:creationId xmlns:a16="http://schemas.microsoft.com/office/drawing/2014/main" id="{CDC0EF99-04E8-44CE-9AA3-31E91CC10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30" y="2167"/>
                <a:ext cx="0" cy="13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Line 285">
                <a:extLst>
                  <a:ext uri="{FF2B5EF4-FFF2-40B4-BE49-F238E27FC236}">
                    <a16:creationId xmlns:a16="http://schemas.microsoft.com/office/drawing/2014/main" id="{C78DE00D-FB60-4FCF-B293-D7A86E723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61" y="2167"/>
                <a:ext cx="0" cy="13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Line 286">
                <a:extLst>
                  <a:ext uri="{FF2B5EF4-FFF2-40B4-BE49-F238E27FC236}">
                    <a16:creationId xmlns:a16="http://schemas.microsoft.com/office/drawing/2014/main" id="{F4722E8D-77CC-4A48-977A-0C328AD78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91" y="2167"/>
                <a:ext cx="0" cy="13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Line 287">
                <a:extLst>
                  <a:ext uri="{FF2B5EF4-FFF2-40B4-BE49-F238E27FC236}">
                    <a16:creationId xmlns:a16="http://schemas.microsoft.com/office/drawing/2014/main" id="{137FB52A-1B67-4DA3-AEED-EC3ED42BEC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2" y="2167"/>
                <a:ext cx="0" cy="13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Line 288">
                <a:extLst>
                  <a:ext uri="{FF2B5EF4-FFF2-40B4-BE49-F238E27FC236}">
                    <a16:creationId xmlns:a16="http://schemas.microsoft.com/office/drawing/2014/main" id="{DC5B3F79-4DBF-4B81-A5FD-455BBEEFD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0" y="934"/>
                <a:ext cx="0" cy="12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Line 289">
                <a:extLst>
                  <a:ext uri="{FF2B5EF4-FFF2-40B4-BE49-F238E27FC236}">
                    <a16:creationId xmlns:a16="http://schemas.microsoft.com/office/drawing/2014/main" id="{AF049864-34AA-4C3F-AF97-220B4DB33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0" y="934"/>
                <a:ext cx="0" cy="12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Line 290">
                <a:extLst>
                  <a:ext uri="{FF2B5EF4-FFF2-40B4-BE49-F238E27FC236}">
                    <a16:creationId xmlns:a16="http://schemas.microsoft.com/office/drawing/2014/main" id="{010D01CB-F10D-48AB-B54B-792C01DD5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1" y="934"/>
                <a:ext cx="0" cy="12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Line 291">
                <a:extLst>
                  <a:ext uri="{FF2B5EF4-FFF2-40B4-BE49-F238E27FC236}">
                    <a16:creationId xmlns:a16="http://schemas.microsoft.com/office/drawing/2014/main" id="{8215752C-868B-4D05-AC41-B6317957E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1" y="934"/>
                <a:ext cx="0" cy="12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Line 292">
                <a:extLst>
                  <a:ext uri="{FF2B5EF4-FFF2-40B4-BE49-F238E27FC236}">
                    <a16:creationId xmlns:a16="http://schemas.microsoft.com/office/drawing/2014/main" id="{6F8682A6-DE6C-46B2-BB93-AEF0C25F1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2" y="934"/>
                <a:ext cx="0" cy="12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293">
                <a:extLst>
                  <a:ext uri="{FF2B5EF4-FFF2-40B4-BE49-F238E27FC236}">
                    <a16:creationId xmlns:a16="http://schemas.microsoft.com/office/drawing/2014/main" id="{F8A8F6BA-F6C3-4DD3-A345-7B4F27865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" y="2217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3" name="Rectangle 294">
                <a:extLst>
                  <a:ext uri="{FF2B5EF4-FFF2-40B4-BE49-F238E27FC236}">
                    <a16:creationId xmlns:a16="http://schemas.microsoft.com/office/drawing/2014/main" id="{1D01678A-4FA3-42AA-9155-53DD3D5A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9" y="2217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4" name="Rectangle 295">
                <a:extLst>
                  <a:ext uri="{FF2B5EF4-FFF2-40B4-BE49-F238E27FC236}">
                    <a16:creationId xmlns:a16="http://schemas.microsoft.com/office/drawing/2014/main" id="{0EA620DB-1A98-4391-B6E9-A149422DB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2" y="2217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5" name="Rectangle 296">
                <a:extLst>
                  <a:ext uri="{FF2B5EF4-FFF2-40B4-BE49-F238E27FC236}">
                    <a16:creationId xmlns:a16="http://schemas.microsoft.com/office/drawing/2014/main" id="{A2A59724-0DF3-431D-80F4-6A234F886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217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6" name="Rectangle 297">
                <a:extLst>
                  <a:ext uri="{FF2B5EF4-FFF2-40B4-BE49-F238E27FC236}">
                    <a16:creationId xmlns:a16="http://schemas.microsoft.com/office/drawing/2014/main" id="{86CD4212-DFF3-4B9A-B521-AF2342FC3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6" y="2217"/>
                <a:ext cx="10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7" name="Line 298">
                <a:extLst>
                  <a:ext uri="{FF2B5EF4-FFF2-40B4-BE49-F238E27FC236}">
                    <a16:creationId xmlns:a16="http://schemas.microsoft.com/office/drawing/2014/main" id="{11846C3A-AB49-445F-8899-B17CC7AA52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" y="934"/>
                <a:ext cx="0" cy="1246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Line 299">
                <a:extLst>
                  <a:ext uri="{FF2B5EF4-FFF2-40B4-BE49-F238E27FC236}">
                    <a16:creationId xmlns:a16="http://schemas.microsoft.com/office/drawing/2014/main" id="{776DDDFF-E04D-424C-976E-F729AAA08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9" y="934"/>
                <a:ext cx="0" cy="1246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Line 300">
                <a:extLst>
                  <a:ext uri="{FF2B5EF4-FFF2-40B4-BE49-F238E27FC236}">
                    <a16:creationId xmlns:a16="http://schemas.microsoft.com/office/drawing/2014/main" id="{441F842E-0897-4CC0-ABC6-E1C07B026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" y="1120"/>
                <a:ext cx="13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Line 301">
                <a:extLst>
                  <a:ext uri="{FF2B5EF4-FFF2-40B4-BE49-F238E27FC236}">
                    <a16:creationId xmlns:a16="http://schemas.microsoft.com/office/drawing/2014/main" id="{3E488C9E-01C2-4CBB-82F1-60AC63BAA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" y="1370"/>
                <a:ext cx="13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Line 302">
                <a:extLst>
                  <a:ext uri="{FF2B5EF4-FFF2-40B4-BE49-F238E27FC236}">
                    <a16:creationId xmlns:a16="http://schemas.microsoft.com/office/drawing/2014/main" id="{13F24442-9717-42D7-A061-D62926D55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" y="1619"/>
                <a:ext cx="13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Line 303">
                <a:extLst>
                  <a:ext uri="{FF2B5EF4-FFF2-40B4-BE49-F238E27FC236}">
                    <a16:creationId xmlns:a16="http://schemas.microsoft.com/office/drawing/2014/main" id="{B10A6B6D-83D4-4BB0-95FD-EE285F6E4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" y="1868"/>
                <a:ext cx="13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Line 304">
                <a:extLst>
                  <a:ext uri="{FF2B5EF4-FFF2-40B4-BE49-F238E27FC236}">
                    <a16:creationId xmlns:a16="http://schemas.microsoft.com/office/drawing/2014/main" id="{8E7C7F45-C03F-45F9-90A8-3ED705C78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" y="2117"/>
                <a:ext cx="13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Line 305">
                <a:extLst>
                  <a:ext uri="{FF2B5EF4-FFF2-40B4-BE49-F238E27FC236}">
                    <a16:creationId xmlns:a16="http://schemas.microsoft.com/office/drawing/2014/main" id="{FF6CE260-66F1-4544-AA55-F4DFF6324E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7" y="1120"/>
                <a:ext cx="12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Line 306">
                <a:extLst>
                  <a:ext uri="{FF2B5EF4-FFF2-40B4-BE49-F238E27FC236}">
                    <a16:creationId xmlns:a16="http://schemas.microsoft.com/office/drawing/2014/main" id="{84E046A9-2DAF-4F50-B0F8-51E3430DAE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7" y="1370"/>
                <a:ext cx="12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Line 307">
                <a:extLst>
                  <a:ext uri="{FF2B5EF4-FFF2-40B4-BE49-F238E27FC236}">
                    <a16:creationId xmlns:a16="http://schemas.microsoft.com/office/drawing/2014/main" id="{F0315908-51D0-4185-842A-67CE9968E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7" y="1619"/>
                <a:ext cx="12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Line 308">
                <a:extLst>
                  <a:ext uri="{FF2B5EF4-FFF2-40B4-BE49-F238E27FC236}">
                    <a16:creationId xmlns:a16="http://schemas.microsoft.com/office/drawing/2014/main" id="{F452FC18-DBEB-4A35-B4EC-77D77FE8D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7" y="1868"/>
                <a:ext cx="12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Line 309">
                <a:extLst>
                  <a:ext uri="{FF2B5EF4-FFF2-40B4-BE49-F238E27FC236}">
                    <a16:creationId xmlns:a16="http://schemas.microsoft.com/office/drawing/2014/main" id="{ECE7EC16-594B-4C8B-B374-C9B28AA57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7" y="2117"/>
                <a:ext cx="12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310">
                <a:extLst>
                  <a:ext uri="{FF2B5EF4-FFF2-40B4-BE49-F238E27FC236}">
                    <a16:creationId xmlns:a16="http://schemas.microsoft.com/office/drawing/2014/main" id="{CD13577B-81E7-4A03-915D-2E40471CB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" y="1089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04" name="Rectangle 311">
                <a:extLst>
                  <a:ext uri="{FF2B5EF4-FFF2-40B4-BE49-F238E27FC236}">
                    <a16:creationId xmlns:a16="http://schemas.microsoft.com/office/drawing/2014/main" id="{27F7E656-AE2F-4377-BB2F-32DB4DA4D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" y="1338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05" name="Rectangle 312">
                <a:extLst>
                  <a:ext uri="{FF2B5EF4-FFF2-40B4-BE49-F238E27FC236}">
                    <a16:creationId xmlns:a16="http://schemas.microsoft.com/office/drawing/2014/main" id="{041C3477-3CFB-4085-B679-5433E333C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" y="1588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06" name="Rectangle 313">
                <a:extLst>
                  <a:ext uri="{FF2B5EF4-FFF2-40B4-BE49-F238E27FC236}">
                    <a16:creationId xmlns:a16="http://schemas.microsoft.com/office/drawing/2014/main" id="{EE9AB10A-1033-4B31-B528-80819E8EB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" y="1837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07" name="Rectangle 314">
                <a:extLst>
                  <a:ext uri="{FF2B5EF4-FFF2-40B4-BE49-F238E27FC236}">
                    <a16:creationId xmlns:a16="http://schemas.microsoft.com/office/drawing/2014/main" id="{4BE4B152-0D5C-4E42-99ED-23CBD879B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" y="2086"/>
                <a:ext cx="10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08" name="Line 315">
                <a:extLst>
                  <a:ext uri="{FF2B5EF4-FFF2-40B4-BE49-F238E27FC236}">
                    <a16:creationId xmlns:a16="http://schemas.microsoft.com/office/drawing/2014/main" id="{7AEFF0EC-9812-4E4A-9ACD-922CF350E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8" y="2180"/>
                <a:ext cx="110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9" name="Line 316">
                <a:extLst>
                  <a:ext uri="{FF2B5EF4-FFF2-40B4-BE49-F238E27FC236}">
                    <a16:creationId xmlns:a16="http://schemas.microsoft.com/office/drawing/2014/main" id="{3F71EED3-3032-4FBF-9ABC-C315F9FEE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8" y="929"/>
                <a:ext cx="110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0" name="Line 317">
                <a:extLst>
                  <a:ext uri="{FF2B5EF4-FFF2-40B4-BE49-F238E27FC236}">
                    <a16:creationId xmlns:a16="http://schemas.microsoft.com/office/drawing/2014/main" id="{EDD81F0E-C5E3-4004-9575-E877237A5D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28" y="929"/>
                <a:ext cx="0" cy="1251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1" name="Line 318">
                <a:extLst>
                  <a:ext uri="{FF2B5EF4-FFF2-40B4-BE49-F238E27FC236}">
                    <a16:creationId xmlns:a16="http://schemas.microsoft.com/office/drawing/2014/main" id="{35C6BEE7-4C6D-4E57-A67A-82C0C4A8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8" y="929"/>
                <a:ext cx="0" cy="1251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67" name="Picture 319">
                <a:extLst>
                  <a:ext uri="{FF2B5EF4-FFF2-40B4-BE49-F238E27FC236}">
                    <a16:creationId xmlns:a16="http://schemas.microsoft.com/office/drawing/2014/main" id="{C934A01D-3373-4BCF-ACE9-1C1CB19DEE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8" y="929"/>
                <a:ext cx="110" cy="1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12" name="Line 320">
                <a:extLst>
                  <a:ext uri="{FF2B5EF4-FFF2-40B4-BE49-F238E27FC236}">
                    <a16:creationId xmlns:a16="http://schemas.microsoft.com/office/drawing/2014/main" id="{869D6A1B-2652-4898-A131-FFDB84375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8" y="929"/>
                <a:ext cx="0" cy="1251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3" name="Line 321">
                <a:extLst>
                  <a:ext uri="{FF2B5EF4-FFF2-40B4-BE49-F238E27FC236}">
                    <a16:creationId xmlns:a16="http://schemas.microsoft.com/office/drawing/2014/main" id="{E109972E-CEAB-4A8E-9770-E187B5F99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26" y="2180"/>
                <a:ext cx="12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" name="Line 322">
                <a:extLst>
                  <a:ext uri="{FF2B5EF4-FFF2-40B4-BE49-F238E27FC236}">
                    <a16:creationId xmlns:a16="http://schemas.microsoft.com/office/drawing/2014/main" id="{3B55F18C-3828-421B-9D98-6FCCB33D8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26" y="1930"/>
                <a:ext cx="12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" name="Line 323">
                <a:extLst>
                  <a:ext uri="{FF2B5EF4-FFF2-40B4-BE49-F238E27FC236}">
                    <a16:creationId xmlns:a16="http://schemas.microsoft.com/office/drawing/2014/main" id="{B4EDCC61-32A1-4DA3-A499-4BDD1B80F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26" y="1680"/>
                <a:ext cx="12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6" name="Line 324">
                <a:extLst>
                  <a:ext uri="{FF2B5EF4-FFF2-40B4-BE49-F238E27FC236}">
                    <a16:creationId xmlns:a16="http://schemas.microsoft.com/office/drawing/2014/main" id="{5BAE5961-956C-4783-BBCA-5E41AE26E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26" y="1430"/>
                <a:ext cx="12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7" name="Line 325">
                <a:extLst>
                  <a:ext uri="{FF2B5EF4-FFF2-40B4-BE49-F238E27FC236}">
                    <a16:creationId xmlns:a16="http://schemas.microsoft.com/office/drawing/2014/main" id="{D5F5FDC1-E4C8-4859-9A54-05538B8815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26" y="1180"/>
                <a:ext cx="12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8" name="Line 326">
                <a:extLst>
                  <a:ext uri="{FF2B5EF4-FFF2-40B4-BE49-F238E27FC236}">
                    <a16:creationId xmlns:a16="http://schemas.microsoft.com/office/drawing/2014/main" id="{D855E3EE-9A94-4EF3-9704-1B57CD6B1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26" y="929"/>
                <a:ext cx="12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9" name="Rectangle 327">
                <a:extLst>
                  <a:ext uri="{FF2B5EF4-FFF2-40B4-BE49-F238E27FC236}">
                    <a16:creationId xmlns:a16="http://schemas.microsoft.com/office/drawing/2014/main" id="{D50EECFF-5A15-4A18-8A23-BD157F59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2151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0" name="Rectangle 328">
                <a:extLst>
                  <a:ext uri="{FF2B5EF4-FFF2-40B4-BE49-F238E27FC236}">
                    <a16:creationId xmlns:a16="http://schemas.microsoft.com/office/drawing/2014/main" id="{40291436-CC8F-41E5-B41F-3C505C1B1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902"/>
                <a:ext cx="12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0.2</a:t>
                </a:r>
                <a:endParaRPr kumimoji="0" lang="en-US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1" name="Rectangle 329">
                <a:extLst>
                  <a:ext uri="{FF2B5EF4-FFF2-40B4-BE49-F238E27FC236}">
                    <a16:creationId xmlns:a16="http://schemas.microsoft.com/office/drawing/2014/main" id="{3004D7A0-EF9E-47A7-85AF-1E5AEBFCF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653"/>
                <a:ext cx="12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0.4</a:t>
                </a:r>
                <a:endParaRPr kumimoji="0" lang="en-US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2" name="Rectangle 330">
                <a:extLst>
                  <a:ext uri="{FF2B5EF4-FFF2-40B4-BE49-F238E27FC236}">
                    <a16:creationId xmlns:a16="http://schemas.microsoft.com/office/drawing/2014/main" id="{C2B41D0A-1E34-4623-81DB-CAA1DFF2F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399"/>
                <a:ext cx="12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0.6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3" name="Rectangle 331">
                <a:extLst>
                  <a:ext uri="{FF2B5EF4-FFF2-40B4-BE49-F238E27FC236}">
                    <a16:creationId xmlns:a16="http://schemas.microsoft.com/office/drawing/2014/main" id="{A3158ACB-8BD1-4856-8E0B-5591E3ABC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150"/>
                <a:ext cx="12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0.8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4" name="Rectangle 332">
                <a:extLst>
                  <a:ext uri="{FF2B5EF4-FFF2-40B4-BE49-F238E27FC236}">
                    <a16:creationId xmlns:a16="http://schemas.microsoft.com/office/drawing/2014/main" id="{67445F13-52B7-4ACC-A7EE-28C365560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901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5" name="Line 333">
                <a:extLst>
                  <a:ext uri="{FF2B5EF4-FFF2-40B4-BE49-F238E27FC236}">
                    <a16:creationId xmlns:a16="http://schemas.microsoft.com/office/drawing/2014/main" id="{20AFDEFB-82C7-41BE-8D00-6A6DD3C0D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8" y="929"/>
                <a:ext cx="110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6" name="Line 334">
                <a:extLst>
                  <a:ext uri="{FF2B5EF4-FFF2-40B4-BE49-F238E27FC236}">
                    <a16:creationId xmlns:a16="http://schemas.microsoft.com/office/drawing/2014/main" id="{0603E0D4-750C-4106-886C-36F23B5B9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8" y="2180"/>
                <a:ext cx="110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7" name="Line 335">
                <a:extLst>
                  <a:ext uri="{FF2B5EF4-FFF2-40B4-BE49-F238E27FC236}">
                    <a16:creationId xmlns:a16="http://schemas.microsoft.com/office/drawing/2014/main" id="{20A028D1-F341-4352-9603-5DE8F70822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28" y="929"/>
                <a:ext cx="0" cy="1251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9" name="Line 336">
                <a:extLst>
                  <a:ext uri="{FF2B5EF4-FFF2-40B4-BE49-F238E27FC236}">
                    <a16:creationId xmlns:a16="http://schemas.microsoft.com/office/drawing/2014/main" id="{B9693377-0313-468E-ACC2-1F20F479D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8" y="929"/>
                <a:ext cx="0" cy="1251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30" name="Group 339">
              <a:extLst>
                <a:ext uri="{FF2B5EF4-FFF2-40B4-BE49-F238E27FC236}">
                  <a16:creationId xmlns:a16="http://schemas.microsoft.com/office/drawing/2014/main" id="{AC099FC7-6709-4D75-8DF2-046E3CA41B2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113085" y="1228165"/>
              <a:ext cx="2817812" cy="2455863"/>
              <a:chOff x="5169" y="2234"/>
              <a:chExt cx="1775" cy="1547"/>
            </a:xfrm>
          </p:grpSpPr>
          <p:sp>
            <p:nvSpPr>
              <p:cNvPr id="2331" name="AutoShape 338">
                <a:extLst>
                  <a:ext uri="{FF2B5EF4-FFF2-40B4-BE49-F238E27FC236}">
                    <a16:creationId xmlns:a16="http://schemas.microsoft.com/office/drawing/2014/main" id="{A54877DA-075B-44A0-89AA-ED07D60A03D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169" y="2253"/>
                <a:ext cx="1775" cy="1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2" name="Rectangle 340">
                <a:extLst>
                  <a:ext uri="{FF2B5EF4-FFF2-40B4-BE49-F238E27FC236}">
                    <a16:creationId xmlns:a16="http://schemas.microsoft.com/office/drawing/2014/main" id="{4249E907-C6E1-4FED-A246-140095E6F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0" y="2372"/>
                <a:ext cx="1152" cy="12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3" name="Rectangle 341">
                <a:extLst>
                  <a:ext uri="{FF2B5EF4-FFF2-40B4-BE49-F238E27FC236}">
                    <a16:creationId xmlns:a16="http://schemas.microsoft.com/office/drawing/2014/main" id="{53566DE4-8DC4-4D52-9F94-F63486FAE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1" y="2234"/>
                <a:ext cx="113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Recovered Far Field Image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2390" name="Picture 342">
                <a:extLst>
                  <a:ext uri="{FF2B5EF4-FFF2-40B4-BE49-F238E27FC236}">
                    <a16:creationId xmlns:a16="http://schemas.microsoft.com/office/drawing/2014/main" id="{C8D0878A-8697-4E6E-A250-9F1C31F4CE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0" y="2372"/>
                <a:ext cx="1152" cy="1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34" name="Line 343">
                <a:extLst>
                  <a:ext uri="{FF2B5EF4-FFF2-40B4-BE49-F238E27FC236}">
                    <a16:creationId xmlns:a16="http://schemas.microsoft.com/office/drawing/2014/main" id="{67FB8821-DD02-4DE5-92A3-160B55816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0" y="3618"/>
                <a:ext cx="1152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5" name="Line 344">
                <a:extLst>
                  <a:ext uri="{FF2B5EF4-FFF2-40B4-BE49-F238E27FC236}">
                    <a16:creationId xmlns:a16="http://schemas.microsoft.com/office/drawing/2014/main" id="{1F636370-E735-4CBD-B99C-DE1A1A817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0" y="2372"/>
                <a:ext cx="1152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6" name="Line 345">
                <a:extLst>
                  <a:ext uri="{FF2B5EF4-FFF2-40B4-BE49-F238E27FC236}">
                    <a16:creationId xmlns:a16="http://schemas.microsoft.com/office/drawing/2014/main" id="{04594FE0-70A1-4F55-A71C-5A442F548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33" y="3605"/>
                <a:ext cx="0" cy="13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7" name="Line 346">
                <a:extLst>
                  <a:ext uri="{FF2B5EF4-FFF2-40B4-BE49-F238E27FC236}">
                    <a16:creationId xmlns:a16="http://schemas.microsoft.com/office/drawing/2014/main" id="{980C4DB3-3D42-48D7-BB6A-9F280CFE7C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4" y="3605"/>
                <a:ext cx="0" cy="13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8" name="Line 347">
                <a:extLst>
                  <a:ext uri="{FF2B5EF4-FFF2-40B4-BE49-F238E27FC236}">
                    <a16:creationId xmlns:a16="http://schemas.microsoft.com/office/drawing/2014/main" id="{9634AED4-AAE2-488F-8ECE-20EC2ED6E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94" y="3605"/>
                <a:ext cx="0" cy="13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9" name="Line 348">
                <a:extLst>
                  <a:ext uri="{FF2B5EF4-FFF2-40B4-BE49-F238E27FC236}">
                    <a16:creationId xmlns:a16="http://schemas.microsoft.com/office/drawing/2014/main" id="{2A374A57-384B-47D7-8B69-A8183F4D1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24" y="3605"/>
                <a:ext cx="0" cy="13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0" name="Line 349">
                <a:extLst>
                  <a:ext uri="{FF2B5EF4-FFF2-40B4-BE49-F238E27FC236}">
                    <a16:creationId xmlns:a16="http://schemas.microsoft.com/office/drawing/2014/main" id="{30653752-2605-4C52-A7D1-A576F75C0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55" y="3605"/>
                <a:ext cx="0" cy="13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1" name="Line 350">
                <a:extLst>
                  <a:ext uri="{FF2B5EF4-FFF2-40B4-BE49-F238E27FC236}">
                    <a16:creationId xmlns:a16="http://schemas.microsoft.com/office/drawing/2014/main" id="{B6DCDCC1-A888-426D-B8A9-C823DBFD0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33" y="2372"/>
                <a:ext cx="0" cy="12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2" name="Line 351">
                <a:extLst>
                  <a:ext uri="{FF2B5EF4-FFF2-40B4-BE49-F238E27FC236}">
                    <a16:creationId xmlns:a16="http://schemas.microsoft.com/office/drawing/2014/main" id="{A690DA28-C268-450B-B5C2-C8BDC51E5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4" y="2372"/>
                <a:ext cx="0" cy="12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3" name="Line 352">
                <a:extLst>
                  <a:ext uri="{FF2B5EF4-FFF2-40B4-BE49-F238E27FC236}">
                    <a16:creationId xmlns:a16="http://schemas.microsoft.com/office/drawing/2014/main" id="{31A76EAD-BDD7-4227-A5FD-29DAF7C7A7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94" y="2372"/>
                <a:ext cx="0" cy="12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4" name="Line 353">
                <a:extLst>
                  <a:ext uri="{FF2B5EF4-FFF2-40B4-BE49-F238E27FC236}">
                    <a16:creationId xmlns:a16="http://schemas.microsoft.com/office/drawing/2014/main" id="{9DF3309C-0F76-4383-91CA-29D02AF47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24" y="2372"/>
                <a:ext cx="0" cy="12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5" name="Line 354">
                <a:extLst>
                  <a:ext uri="{FF2B5EF4-FFF2-40B4-BE49-F238E27FC236}">
                    <a16:creationId xmlns:a16="http://schemas.microsoft.com/office/drawing/2014/main" id="{BD2F32F2-3027-4F75-B29E-2702AE8BE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5" y="2372"/>
                <a:ext cx="0" cy="12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6" name="Rectangle 355">
                <a:extLst>
                  <a:ext uri="{FF2B5EF4-FFF2-40B4-BE49-F238E27FC236}">
                    <a16:creationId xmlns:a16="http://schemas.microsoft.com/office/drawing/2014/main" id="{F4AB3FE2-F4D7-4815-9F67-4EDBB2673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1" y="3655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7" name="Rectangle 356">
                <a:extLst>
                  <a:ext uri="{FF2B5EF4-FFF2-40B4-BE49-F238E27FC236}">
                    <a16:creationId xmlns:a16="http://schemas.microsoft.com/office/drawing/2014/main" id="{5FA714CA-20C5-4E9E-8E5D-B8AFBD780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3" y="3655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8" name="Rectangle 357">
                <a:extLst>
                  <a:ext uri="{FF2B5EF4-FFF2-40B4-BE49-F238E27FC236}">
                    <a16:creationId xmlns:a16="http://schemas.microsoft.com/office/drawing/2014/main" id="{79850299-C773-49CE-9485-E42A43ECE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5" y="3655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9" name="Rectangle 358">
                <a:extLst>
                  <a:ext uri="{FF2B5EF4-FFF2-40B4-BE49-F238E27FC236}">
                    <a16:creationId xmlns:a16="http://schemas.microsoft.com/office/drawing/2014/main" id="{26A51554-F286-48B3-9095-4741ECB7E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3" y="3655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0" name="Rectangle 359">
                <a:extLst>
                  <a:ext uri="{FF2B5EF4-FFF2-40B4-BE49-F238E27FC236}">
                    <a16:creationId xmlns:a16="http://schemas.microsoft.com/office/drawing/2014/main" id="{F93A65EA-A0AF-4449-A879-949CE3BCA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9" y="3655"/>
                <a:ext cx="9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1" name="Line 360">
                <a:extLst>
                  <a:ext uri="{FF2B5EF4-FFF2-40B4-BE49-F238E27FC236}">
                    <a16:creationId xmlns:a16="http://schemas.microsoft.com/office/drawing/2014/main" id="{F9A37A40-5623-4927-9F2D-ED69574ED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0" y="2372"/>
                <a:ext cx="0" cy="1246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2" name="Line 361">
                <a:extLst>
                  <a:ext uri="{FF2B5EF4-FFF2-40B4-BE49-F238E27FC236}">
                    <a16:creationId xmlns:a16="http://schemas.microsoft.com/office/drawing/2014/main" id="{D189CFC3-2466-42F0-AAA0-B8D422F7A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2" y="2372"/>
                <a:ext cx="0" cy="1246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3" name="Line 362">
                <a:extLst>
                  <a:ext uri="{FF2B5EF4-FFF2-40B4-BE49-F238E27FC236}">
                    <a16:creationId xmlns:a16="http://schemas.microsoft.com/office/drawing/2014/main" id="{1677F842-27D9-42A6-87CD-BC27D1F324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0" y="2558"/>
                <a:ext cx="13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4" name="Line 363">
                <a:extLst>
                  <a:ext uri="{FF2B5EF4-FFF2-40B4-BE49-F238E27FC236}">
                    <a16:creationId xmlns:a16="http://schemas.microsoft.com/office/drawing/2014/main" id="{0CF44A9C-B984-47F4-8BBE-78D0E8761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0" y="2808"/>
                <a:ext cx="13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5" name="Line 364">
                <a:extLst>
                  <a:ext uri="{FF2B5EF4-FFF2-40B4-BE49-F238E27FC236}">
                    <a16:creationId xmlns:a16="http://schemas.microsoft.com/office/drawing/2014/main" id="{4022A587-53EF-4FCD-BC46-2FC56C0BC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0" y="3057"/>
                <a:ext cx="13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" name="Line 365">
                <a:extLst>
                  <a:ext uri="{FF2B5EF4-FFF2-40B4-BE49-F238E27FC236}">
                    <a16:creationId xmlns:a16="http://schemas.microsoft.com/office/drawing/2014/main" id="{E26B5166-CF67-4BDD-947D-67CB47D05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0" y="3306"/>
                <a:ext cx="13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7" name="Line 366">
                <a:extLst>
                  <a:ext uri="{FF2B5EF4-FFF2-40B4-BE49-F238E27FC236}">
                    <a16:creationId xmlns:a16="http://schemas.microsoft.com/office/drawing/2014/main" id="{E2C68087-1EDB-4095-B0E3-BF01D9E1F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0" y="3555"/>
                <a:ext cx="13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8" name="Line 367">
                <a:extLst>
                  <a:ext uri="{FF2B5EF4-FFF2-40B4-BE49-F238E27FC236}">
                    <a16:creationId xmlns:a16="http://schemas.microsoft.com/office/drawing/2014/main" id="{9338997B-B3E5-4CDA-883D-4FE48607F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00" y="2558"/>
                <a:ext cx="12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9" name="Line 368">
                <a:extLst>
                  <a:ext uri="{FF2B5EF4-FFF2-40B4-BE49-F238E27FC236}">
                    <a16:creationId xmlns:a16="http://schemas.microsoft.com/office/drawing/2014/main" id="{E6ACFBDE-3207-4ACC-A845-7DE09D86D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00" y="2808"/>
                <a:ext cx="12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0" name="Line 369">
                <a:extLst>
                  <a:ext uri="{FF2B5EF4-FFF2-40B4-BE49-F238E27FC236}">
                    <a16:creationId xmlns:a16="http://schemas.microsoft.com/office/drawing/2014/main" id="{26A5FEAF-A899-4E41-B763-FBB7178D5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00" y="3057"/>
                <a:ext cx="12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1" name="Line 370">
                <a:extLst>
                  <a:ext uri="{FF2B5EF4-FFF2-40B4-BE49-F238E27FC236}">
                    <a16:creationId xmlns:a16="http://schemas.microsoft.com/office/drawing/2014/main" id="{AB6B1C8D-C560-421A-BC8B-A53B3A9F5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00" y="3306"/>
                <a:ext cx="12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2" name="Line 371">
                <a:extLst>
                  <a:ext uri="{FF2B5EF4-FFF2-40B4-BE49-F238E27FC236}">
                    <a16:creationId xmlns:a16="http://schemas.microsoft.com/office/drawing/2014/main" id="{1F9B2554-BFAB-494B-96B9-9E3BE9AAD0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00" y="3555"/>
                <a:ext cx="12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3" name="Rectangle 372">
                <a:extLst>
                  <a:ext uri="{FF2B5EF4-FFF2-40B4-BE49-F238E27FC236}">
                    <a16:creationId xmlns:a16="http://schemas.microsoft.com/office/drawing/2014/main" id="{1FB293E1-0E45-445A-AE0B-7BE6C6094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7" y="2527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4" name="Rectangle 373">
                <a:extLst>
                  <a:ext uri="{FF2B5EF4-FFF2-40B4-BE49-F238E27FC236}">
                    <a16:creationId xmlns:a16="http://schemas.microsoft.com/office/drawing/2014/main" id="{809A88E5-B434-42AF-A88D-9D37232BB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7" y="2776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5" name="Rectangle 374">
                <a:extLst>
                  <a:ext uri="{FF2B5EF4-FFF2-40B4-BE49-F238E27FC236}">
                    <a16:creationId xmlns:a16="http://schemas.microsoft.com/office/drawing/2014/main" id="{2874D656-2334-4B90-B5B5-F98B81F5F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7" y="3026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6" name="Rectangle 375">
                <a:extLst>
                  <a:ext uri="{FF2B5EF4-FFF2-40B4-BE49-F238E27FC236}">
                    <a16:creationId xmlns:a16="http://schemas.microsoft.com/office/drawing/2014/main" id="{900C276D-A4FA-46D0-AA6E-CC5B490AA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7" y="3275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8" name="Rectangle 376">
                <a:extLst>
                  <a:ext uri="{FF2B5EF4-FFF2-40B4-BE49-F238E27FC236}">
                    <a16:creationId xmlns:a16="http://schemas.microsoft.com/office/drawing/2014/main" id="{0A84C318-BA2A-4278-B338-B89C49120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1" y="3524"/>
                <a:ext cx="9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9" name="Line 377">
                <a:extLst>
                  <a:ext uri="{FF2B5EF4-FFF2-40B4-BE49-F238E27FC236}">
                    <a16:creationId xmlns:a16="http://schemas.microsoft.com/office/drawing/2014/main" id="{84406927-F7F5-43CA-B489-E762BC47E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1" y="3618"/>
                <a:ext cx="110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0" name="Line 378">
                <a:extLst>
                  <a:ext uri="{FF2B5EF4-FFF2-40B4-BE49-F238E27FC236}">
                    <a16:creationId xmlns:a16="http://schemas.microsoft.com/office/drawing/2014/main" id="{B2A86A91-5919-4F97-9A67-AF67E2F3E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1" y="2367"/>
                <a:ext cx="110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1" name="Line 379">
                <a:extLst>
                  <a:ext uri="{FF2B5EF4-FFF2-40B4-BE49-F238E27FC236}">
                    <a16:creationId xmlns:a16="http://schemas.microsoft.com/office/drawing/2014/main" id="{9BE9EDB8-409C-4DF0-BA74-1C5FF6EED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61" y="2367"/>
                <a:ext cx="0" cy="1251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2" name="Line 380">
                <a:extLst>
                  <a:ext uri="{FF2B5EF4-FFF2-40B4-BE49-F238E27FC236}">
                    <a16:creationId xmlns:a16="http://schemas.microsoft.com/office/drawing/2014/main" id="{E4D01A76-FA6E-4F40-84CF-E103C3BF1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71" y="2367"/>
                <a:ext cx="0" cy="1251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429" name="Picture 381">
                <a:extLst>
                  <a:ext uri="{FF2B5EF4-FFF2-40B4-BE49-F238E27FC236}">
                    <a16:creationId xmlns:a16="http://schemas.microsoft.com/office/drawing/2014/main" id="{D957A830-0737-4EBB-9A94-CEFDB9F9E5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1" y="2367"/>
                <a:ext cx="110" cy="1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73" name="Line 382">
                <a:extLst>
                  <a:ext uri="{FF2B5EF4-FFF2-40B4-BE49-F238E27FC236}">
                    <a16:creationId xmlns:a16="http://schemas.microsoft.com/office/drawing/2014/main" id="{6C52EFDC-AF15-4ECB-AE66-BF646A601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71" y="2367"/>
                <a:ext cx="0" cy="1251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4" name="Line 383">
                <a:extLst>
                  <a:ext uri="{FF2B5EF4-FFF2-40B4-BE49-F238E27FC236}">
                    <a16:creationId xmlns:a16="http://schemas.microsoft.com/office/drawing/2014/main" id="{E7E2D7AF-A4E2-48E3-8CB1-36D024ECE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59" y="3415"/>
                <a:ext cx="12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5" name="Line 384">
                <a:extLst>
                  <a:ext uri="{FF2B5EF4-FFF2-40B4-BE49-F238E27FC236}">
                    <a16:creationId xmlns:a16="http://schemas.microsoft.com/office/drawing/2014/main" id="{E5599677-9B8C-4201-B9EB-0B5D557F8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59" y="3210"/>
                <a:ext cx="12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6" name="Line 385">
                <a:extLst>
                  <a:ext uri="{FF2B5EF4-FFF2-40B4-BE49-F238E27FC236}">
                    <a16:creationId xmlns:a16="http://schemas.microsoft.com/office/drawing/2014/main" id="{F69A65C2-BD09-4561-9247-100E9705D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59" y="3005"/>
                <a:ext cx="12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7" name="Line 386">
                <a:extLst>
                  <a:ext uri="{FF2B5EF4-FFF2-40B4-BE49-F238E27FC236}">
                    <a16:creationId xmlns:a16="http://schemas.microsoft.com/office/drawing/2014/main" id="{B1181DBE-6E14-49F1-91A2-F2F75B64F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59" y="2800"/>
                <a:ext cx="12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8" name="Line 387">
                <a:extLst>
                  <a:ext uri="{FF2B5EF4-FFF2-40B4-BE49-F238E27FC236}">
                    <a16:creationId xmlns:a16="http://schemas.microsoft.com/office/drawing/2014/main" id="{6947547C-D859-4975-9F92-84B73EF93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59" y="2595"/>
                <a:ext cx="12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9" name="Line 388">
                <a:extLst>
                  <a:ext uri="{FF2B5EF4-FFF2-40B4-BE49-F238E27FC236}">
                    <a16:creationId xmlns:a16="http://schemas.microsoft.com/office/drawing/2014/main" id="{6B2D72D3-BC37-4311-A4F7-08BD76AC2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59" y="2391"/>
                <a:ext cx="12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0" name="Rectangle 389">
                <a:extLst>
                  <a:ext uri="{FF2B5EF4-FFF2-40B4-BE49-F238E27FC236}">
                    <a16:creationId xmlns:a16="http://schemas.microsoft.com/office/drawing/2014/main" id="{F2517991-4A58-4D70-94ED-E998E89DA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6" y="3385"/>
                <a:ext cx="9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81" name="Rectangle 390">
                <a:extLst>
                  <a:ext uri="{FF2B5EF4-FFF2-40B4-BE49-F238E27FC236}">
                    <a16:creationId xmlns:a16="http://schemas.microsoft.com/office/drawing/2014/main" id="{49E448E1-54F6-4C37-94E6-704901509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6" y="3181"/>
                <a:ext cx="14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82" name="Rectangle 391">
                <a:extLst>
                  <a:ext uri="{FF2B5EF4-FFF2-40B4-BE49-F238E27FC236}">
                    <a16:creationId xmlns:a16="http://schemas.microsoft.com/office/drawing/2014/main" id="{26CFE7E7-6E71-4C38-94E0-3281C0433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6" y="2976"/>
                <a:ext cx="14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150</a:t>
                </a:r>
                <a:endPara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83" name="Rectangle 392">
                <a:extLst>
                  <a:ext uri="{FF2B5EF4-FFF2-40B4-BE49-F238E27FC236}">
                    <a16:creationId xmlns:a16="http://schemas.microsoft.com/office/drawing/2014/main" id="{C54C1713-9C6E-4C69-885C-C50316470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6" y="2772"/>
                <a:ext cx="14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200</a:t>
                </a:r>
                <a:endPara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84" name="Rectangle 393">
                <a:extLst>
                  <a:ext uri="{FF2B5EF4-FFF2-40B4-BE49-F238E27FC236}">
                    <a16:creationId xmlns:a16="http://schemas.microsoft.com/office/drawing/2014/main" id="{277954ED-67E2-4744-84CD-B9EFE451F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6" y="2568"/>
                <a:ext cx="14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250</a:t>
                </a:r>
                <a:endPara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85" name="Rectangle 394">
                <a:extLst>
                  <a:ext uri="{FF2B5EF4-FFF2-40B4-BE49-F238E27FC236}">
                    <a16:creationId xmlns:a16="http://schemas.microsoft.com/office/drawing/2014/main" id="{88A0BB50-4365-4E74-BEDF-3D9C4F13D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6" y="2363"/>
                <a:ext cx="14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300</a:t>
                </a:r>
                <a:endPara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86" name="Line 395">
                <a:extLst>
                  <a:ext uri="{FF2B5EF4-FFF2-40B4-BE49-F238E27FC236}">
                    <a16:creationId xmlns:a16="http://schemas.microsoft.com/office/drawing/2014/main" id="{967BBDB7-E590-4CD4-B403-D76912DBC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1" y="2367"/>
                <a:ext cx="110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7" name="Line 396">
                <a:extLst>
                  <a:ext uri="{FF2B5EF4-FFF2-40B4-BE49-F238E27FC236}">
                    <a16:creationId xmlns:a16="http://schemas.microsoft.com/office/drawing/2014/main" id="{DEE034FA-1CCE-44B0-8143-F04260950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1" y="3618"/>
                <a:ext cx="110" cy="0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8" name="Line 397">
                <a:extLst>
                  <a:ext uri="{FF2B5EF4-FFF2-40B4-BE49-F238E27FC236}">
                    <a16:creationId xmlns:a16="http://schemas.microsoft.com/office/drawing/2014/main" id="{8DA5BCD5-8672-41D3-BED8-07FFC799D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61" y="2367"/>
                <a:ext cx="0" cy="1251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9" name="Line 398">
                <a:extLst>
                  <a:ext uri="{FF2B5EF4-FFF2-40B4-BE49-F238E27FC236}">
                    <a16:creationId xmlns:a16="http://schemas.microsoft.com/office/drawing/2014/main" id="{9BAD71C5-B216-4F28-8DAC-63747B0CE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71" y="2367"/>
                <a:ext cx="0" cy="1251"/>
              </a:xfrm>
              <a:prstGeom prst="line">
                <a:avLst/>
              </a:prstGeom>
              <a:noFill/>
              <a:ln w="4763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91" name="Group 2390">
              <a:extLst>
                <a:ext uri="{FF2B5EF4-FFF2-40B4-BE49-F238E27FC236}">
                  <a16:creationId xmlns:a16="http://schemas.microsoft.com/office/drawing/2014/main" id="{CD9DFF5C-DA5F-4B83-9EBF-CD6415599F0D}"/>
                </a:ext>
              </a:extLst>
            </p:cNvPr>
            <p:cNvGrpSpPr/>
            <p:nvPr/>
          </p:nvGrpSpPr>
          <p:grpSpPr>
            <a:xfrm>
              <a:off x="4339660" y="1301117"/>
              <a:ext cx="2819400" cy="2425700"/>
              <a:chOff x="3986213" y="1293813"/>
              <a:chExt cx="2819400" cy="2425700"/>
            </a:xfrm>
          </p:grpSpPr>
          <p:grpSp>
            <p:nvGrpSpPr>
              <p:cNvPr id="2" name="Group 4">
                <a:extLst>
                  <a:ext uri="{FF2B5EF4-FFF2-40B4-BE49-F238E27FC236}">
                    <a16:creationId xmlns:a16="http://schemas.microsoft.com/office/drawing/2014/main" id="{5957A5BA-170F-4823-B2F6-3A00169C65E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86213" y="1293813"/>
                <a:ext cx="2819400" cy="2425700"/>
                <a:chOff x="2511" y="815"/>
                <a:chExt cx="1776" cy="1528"/>
              </a:xfrm>
            </p:grpSpPr>
            <p:sp>
              <p:nvSpPr>
                <p:cNvPr id="3" name="AutoShape 3">
                  <a:extLst>
                    <a:ext uri="{FF2B5EF4-FFF2-40B4-BE49-F238E27FC236}">
                      <a16:creationId xmlns:a16="http://schemas.microsoft.com/office/drawing/2014/main" id="{B2DFF970-36AF-45FA-A5D6-98851E333CA6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511" y="815"/>
                  <a:ext cx="1776" cy="1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4" name="Group 205">
                  <a:extLst>
                    <a:ext uri="{FF2B5EF4-FFF2-40B4-BE49-F238E27FC236}">
                      <a16:creationId xmlns:a16="http://schemas.microsoft.com/office/drawing/2014/main" id="{5C6CB989-5E0D-4D6C-B171-EBDFD59F6B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25" y="897"/>
                  <a:ext cx="1557" cy="1423"/>
                  <a:chOff x="2625" y="897"/>
                  <a:chExt cx="1557" cy="1423"/>
                </a:xfrm>
              </p:grpSpPr>
              <p:sp>
                <p:nvSpPr>
                  <p:cNvPr id="86" name="Rectangle 5">
                    <a:extLst>
                      <a:ext uri="{FF2B5EF4-FFF2-40B4-BE49-F238E27FC236}">
                        <a16:creationId xmlns:a16="http://schemas.microsoft.com/office/drawing/2014/main" id="{3EFBEEBD-8C0E-4D29-9BD3-D4078E1755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43" y="929"/>
                    <a:ext cx="1377" cy="125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" name="Line 6">
                    <a:extLst>
                      <a:ext uri="{FF2B5EF4-FFF2-40B4-BE49-F238E27FC236}">
                        <a16:creationId xmlns:a16="http://schemas.microsoft.com/office/drawing/2014/main" id="{5195ED11-D68C-4A0A-AE13-9685CEAA8B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3" y="2180"/>
                    <a:ext cx="1377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262626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" name="Line 7">
                    <a:extLst>
                      <a:ext uri="{FF2B5EF4-FFF2-40B4-BE49-F238E27FC236}">
                        <a16:creationId xmlns:a16="http://schemas.microsoft.com/office/drawing/2014/main" id="{67ABFCAF-161B-4B42-ACFB-40299CC7BF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3" y="929"/>
                    <a:ext cx="1377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262626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" name="Line 8">
                    <a:extLst>
                      <a:ext uri="{FF2B5EF4-FFF2-40B4-BE49-F238E27FC236}">
                        <a16:creationId xmlns:a16="http://schemas.microsoft.com/office/drawing/2014/main" id="{311905F0-80B0-4E6C-A09A-6E7F9EDEDE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43" y="2166"/>
                    <a:ext cx="0" cy="14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262626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" name="Line 9">
                    <a:extLst>
                      <a:ext uri="{FF2B5EF4-FFF2-40B4-BE49-F238E27FC236}">
                        <a16:creationId xmlns:a16="http://schemas.microsoft.com/office/drawing/2014/main" id="{F8F51F3C-15F8-4C05-BD10-2296BACCEE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02" y="2166"/>
                    <a:ext cx="0" cy="14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262626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" name="Line 10">
                    <a:extLst>
                      <a:ext uri="{FF2B5EF4-FFF2-40B4-BE49-F238E27FC236}">
                        <a16:creationId xmlns:a16="http://schemas.microsoft.com/office/drawing/2014/main" id="{1A47E6F1-A444-49D2-8C7B-DF7D4870A0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61" y="2166"/>
                    <a:ext cx="0" cy="14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262626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" name="Line 11">
                    <a:extLst>
                      <a:ext uri="{FF2B5EF4-FFF2-40B4-BE49-F238E27FC236}">
                        <a16:creationId xmlns:a16="http://schemas.microsoft.com/office/drawing/2014/main" id="{B1F32448-4EC1-41F0-A3BD-D074370681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20" y="2166"/>
                    <a:ext cx="0" cy="14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262626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" name="Line 12">
                    <a:extLst>
                      <a:ext uri="{FF2B5EF4-FFF2-40B4-BE49-F238E27FC236}">
                        <a16:creationId xmlns:a16="http://schemas.microsoft.com/office/drawing/2014/main" id="{D869C29D-5EC6-4294-A800-3844E3DD20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3" y="929"/>
                    <a:ext cx="0" cy="14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262626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" name="Line 13">
                    <a:extLst>
                      <a:ext uri="{FF2B5EF4-FFF2-40B4-BE49-F238E27FC236}">
                        <a16:creationId xmlns:a16="http://schemas.microsoft.com/office/drawing/2014/main" id="{BB6CEADF-60F9-4D55-81CF-82E5412B40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02" y="929"/>
                    <a:ext cx="0" cy="14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262626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" name="Line 14">
                    <a:extLst>
                      <a:ext uri="{FF2B5EF4-FFF2-40B4-BE49-F238E27FC236}">
                        <a16:creationId xmlns:a16="http://schemas.microsoft.com/office/drawing/2014/main" id="{592F440A-A007-4AB9-9665-6232FAE93D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61" y="929"/>
                    <a:ext cx="0" cy="14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262626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" name="Line 15">
                    <a:extLst>
                      <a:ext uri="{FF2B5EF4-FFF2-40B4-BE49-F238E27FC236}">
                        <a16:creationId xmlns:a16="http://schemas.microsoft.com/office/drawing/2014/main" id="{1674F991-5E0C-4629-A9F0-CB884A681A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0" y="929"/>
                    <a:ext cx="0" cy="14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262626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" name="Rectangle 16">
                    <a:extLst>
                      <a:ext uri="{FF2B5EF4-FFF2-40B4-BE49-F238E27FC236}">
                        <a16:creationId xmlns:a16="http://schemas.microsoft.com/office/drawing/2014/main" id="{A7BB051A-5844-47D8-86DC-22F8A33FE3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27" y="2213"/>
                    <a:ext cx="49" cy="1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0</a:t>
                    </a:r>
                    <a:endParaRPr kumimoji="0" lang="en-US" altLang="en-US" sz="3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8" name="Rectangle 17">
                    <a:extLst>
                      <a:ext uri="{FF2B5EF4-FFF2-40B4-BE49-F238E27FC236}">
                        <a16:creationId xmlns:a16="http://schemas.microsoft.com/office/drawing/2014/main" id="{6B93ECBA-F745-42ED-BC7C-F13696E7D4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7" y="2213"/>
                    <a:ext cx="49" cy="1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5</a:t>
                    </a:r>
                    <a:endParaRPr kumimoji="0" lang="en-US" altLang="en-US" sz="3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9" name="Rectangle 18">
                    <a:extLst>
                      <a:ext uri="{FF2B5EF4-FFF2-40B4-BE49-F238E27FC236}">
                        <a16:creationId xmlns:a16="http://schemas.microsoft.com/office/drawing/2014/main" id="{028990BD-F109-42ED-8187-99A7208310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23" y="2213"/>
                    <a:ext cx="99" cy="1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10</a:t>
                    </a:r>
                    <a:endParaRPr kumimoji="0" lang="en-US" altLang="en-US" sz="3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0" name="Rectangle 19">
                    <a:extLst>
                      <a:ext uri="{FF2B5EF4-FFF2-40B4-BE49-F238E27FC236}">
                        <a16:creationId xmlns:a16="http://schemas.microsoft.com/office/drawing/2014/main" id="{0EA4BC20-A716-4840-BE3B-8E8C3BC6C3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3" y="2213"/>
                    <a:ext cx="99" cy="1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15</a:t>
                    </a:r>
                    <a:endParaRPr kumimoji="0" lang="en-US" altLang="en-US" sz="3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1" name="Line 20">
                    <a:extLst>
                      <a:ext uri="{FF2B5EF4-FFF2-40B4-BE49-F238E27FC236}">
                        <a16:creationId xmlns:a16="http://schemas.microsoft.com/office/drawing/2014/main" id="{368C5488-52CC-471B-A149-BC88078CAF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43" y="929"/>
                    <a:ext cx="0" cy="1251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262626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" name="Line 21">
                    <a:extLst>
                      <a:ext uri="{FF2B5EF4-FFF2-40B4-BE49-F238E27FC236}">
                        <a16:creationId xmlns:a16="http://schemas.microsoft.com/office/drawing/2014/main" id="{80C01EF1-0287-4D1E-9696-391993F16F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20" y="929"/>
                    <a:ext cx="0" cy="1251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262626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" name="Line 22">
                    <a:extLst>
                      <a:ext uri="{FF2B5EF4-FFF2-40B4-BE49-F238E27FC236}">
                        <a16:creationId xmlns:a16="http://schemas.microsoft.com/office/drawing/2014/main" id="{B2359013-0FBA-4540-97B4-9F9B7E8458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3" y="2180"/>
                    <a:ext cx="14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262626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" name="Line 23">
                    <a:extLst>
                      <a:ext uri="{FF2B5EF4-FFF2-40B4-BE49-F238E27FC236}">
                        <a16:creationId xmlns:a16="http://schemas.microsoft.com/office/drawing/2014/main" id="{B8B03328-D245-4195-922C-16A873A951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3" y="1763"/>
                    <a:ext cx="14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262626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" name="Line 24">
                    <a:extLst>
                      <a:ext uri="{FF2B5EF4-FFF2-40B4-BE49-F238E27FC236}">
                        <a16:creationId xmlns:a16="http://schemas.microsoft.com/office/drawing/2014/main" id="{459339E9-0064-4842-9ACE-B5A8F5DB16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3" y="1346"/>
                    <a:ext cx="14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262626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Line 25">
                    <a:extLst>
                      <a:ext uri="{FF2B5EF4-FFF2-40B4-BE49-F238E27FC236}">
                        <a16:creationId xmlns:a16="http://schemas.microsoft.com/office/drawing/2014/main" id="{94043F31-3FDB-4722-9F31-3AE527774E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3" y="929"/>
                    <a:ext cx="14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262626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Line 26">
                    <a:extLst>
                      <a:ext uri="{FF2B5EF4-FFF2-40B4-BE49-F238E27FC236}">
                        <a16:creationId xmlns:a16="http://schemas.microsoft.com/office/drawing/2014/main" id="{E1DEFF57-CB52-4042-BDCE-0F4EAA93A3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06" y="2180"/>
                    <a:ext cx="14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262626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Line 27">
                    <a:extLst>
                      <a:ext uri="{FF2B5EF4-FFF2-40B4-BE49-F238E27FC236}">
                        <a16:creationId xmlns:a16="http://schemas.microsoft.com/office/drawing/2014/main" id="{633F0A7F-3FB0-4EB6-94A9-5C385A1E64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06" y="1763"/>
                    <a:ext cx="14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262626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9" name="Line 28">
                    <a:extLst>
                      <a:ext uri="{FF2B5EF4-FFF2-40B4-BE49-F238E27FC236}">
                        <a16:creationId xmlns:a16="http://schemas.microsoft.com/office/drawing/2014/main" id="{FC9CE2AD-DD1B-4680-BE42-CE5E96BB8A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06" y="1346"/>
                    <a:ext cx="14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262626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Line 29">
                    <a:extLst>
                      <a:ext uri="{FF2B5EF4-FFF2-40B4-BE49-F238E27FC236}">
                        <a16:creationId xmlns:a16="http://schemas.microsoft.com/office/drawing/2014/main" id="{01EECB6D-4714-4952-A6C7-43FC5286AA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06" y="929"/>
                    <a:ext cx="14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262626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" name="Rectangle 30">
                    <a:extLst>
                      <a:ext uri="{FF2B5EF4-FFF2-40B4-BE49-F238E27FC236}">
                        <a16:creationId xmlns:a16="http://schemas.microsoft.com/office/drawing/2014/main" id="{E139F530-3E84-4DEA-8E67-12BC014ACE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62" y="2147"/>
                    <a:ext cx="49" cy="1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0</a:t>
                    </a:r>
                    <a:endParaRPr kumimoji="0" lang="en-US" altLang="en-US" sz="3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12" name="Rectangle 31">
                    <a:extLst>
                      <a:ext uri="{FF2B5EF4-FFF2-40B4-BE49-F238E27FC236}">
                        <a16:creationId xmlns:a16="http://schemas.microsoft.com/office/drawing/2014/main" id="{03929D37-95F5-4A60-932B-89F2D9CC76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62" y="1730"/>
                    <a:ext cx="49" cy="1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5</a:t>
                    </a:r>
                    <a:endParaRPr kumimoji="0" lang="en-US" altLang="en-US" sz="3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13" name="Rectangle 32">
                    <a:extLst>
                      <a:ext uri="{FF2B5EF4-FFF2-40B4-BE49-F238E27FC236}">
                        <a16:creationId xmlns:a16="http://schemas.microsoft.com/office/drawing/2014/main" id="{28BEB918-C71F-410E-BCD2-2B7431B6DD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5" y="1314"/>
                    <a:ext cx="99" cy="1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10</a:t>
                    </a:r>
                    <a:endParaRPr kumimoji="0" lang="en-US" altLang="en-US" sz="3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14" name="Rectangle 33">
                    <a:extLst>
                      <a:ext uri="{FF2B5EF4-FFF2-40B4-BE49-F238E27FC236}">
                        <a16:creationId xmlns:a16="http://schemas.microsoft.com/office/drawing/2014/main" id="{4EA54997-16C4-4DF8-B4D3-13AB61DB5D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5" y="897"/>
                    <a:ext cx="99" cy="1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15</a:t>
                    </a:r>
                    <a:endParaRPr kumimoji="0" lang="en-US" altLang="en-US" sz="3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15" name="Freeform 34">
                    <a:extLst>
                      <a:ext uri="{FF2B5EF4-FFF2-40B4-BE49-F238E27FC236}">
                        <a16:creationId xmlns:a16="http://schemas.microsoft.com/office/drawing/2014/main" id="{89BD7A2E-359F-421C-807B-42A98BEDE9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8" y="1255"/>
                    <a:ext cx="36" cy="16"/>
                  </a:xfrm>
                  <a:custGeom>
                    <a:avLst/>
                    <a:gdLst>
                      <a:gd name="T0" fmla="*/ 0 w 36"/>
                      <a:gd name="T1" fmla="*/ 0 h 16"/>
                      <a:gd name="T2" fmla="*/ 36 w 36"/>
                      <a:gd name="T3" fmla="*/ 8 h 16"/>
                      <a:gd name="T4" fmla="*/ 0 w 36"/>
                      <a:gd name="T5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0" y="0"/>
                        </a:moveTo>
                        <a:lnTo>
                          <a:pt x="36" y="8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35">
                    <a:extLst>
                      <a:ext uri="{FF2B5EF4-FFF2-40B4-BE49-F238E27FC236}">
                        <a16:creationId xmlns:a16="http://schemas.microsoft.com/office/drawing/2014/main" id="{EE2EA2CF-355E-4C54-AAE4-6259B98125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6" y="1248"/>
                    <a:ext cx="18" cy="32"/>
                  </a:xfrm>
                  <a:custGeom>
                    <a:avLst/>
                    <a:gdLst>
                      <a:gd name="T0" fmla="*/ 0 w 18"/>
                      <a:gd name="T1" fmla="*/ 32 h 32"/>
                      <a:gd name="T2" fmla="*/ 9 w 18"/>
                      <a:gd name="T3" fmla="*/ 0 h 32"/>
                      <a:gd name="T4" fmla="*/ 18 w 18"/>
                      <a:gd name="T5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0" y="32"/>
                        </a:moveTo>
                        <a:lnTo>
                          <a:pt x="9" y="0"/>
                        </a:lnTo>
                        <a:lnTo>
                          <a:pt x="18" y="32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36">
                    <a:extLst>
                      <a:ext uri="{FF2B5EF4-FFF2-40B4-BE49-F238E27FC236}">
                        <a16:creationId xmlns:a16="http://schemas.microsoft.com/office/drawing/2014/main" id="{17B624AE-4B35-4ECD-83BC-4D0981A695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8" y="1421"/>
                    <a:ext cx="36" cy="17"/>
                  </a:xfrm>
                  <a:custGeom>
                    <a:avLst/>
                    <a:gdLst>
                      <a:gd name="T0" fmla="*/ 0 w 36"/>
                      <a:gd name="T1" fmla="*/ 0 h 17"/>
                      <a:gd name="T2" fmla="*/ 36 w 36"/>
                      <a:gd name="T3" fmla="*/ 9 h 17"/>
                      <a:gd name="T4" fmla="*/ 0 w 36"/>
                      <a:gd name="T5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7">
                        <a:moveTo>
                          <a:pt x="0" y="0"/>
                        </a:moveTo>
                        <a:lnTo>
                          <a:pt x="36" y="9"/>
                        </a:lnTo>
                        <a:lnTo>
                          <a:pt x="0" y="17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37">
                    <a:extLst>
                      <a:ext uri="{FF2B5EF4-FFF2-40B4-BE49-F238E27FC236}">
                        <a16:creationId xmlns:a16="http://schemas.microsoft.com/office/drawing/2014/main" id="{D8966D54-9CA7-434D-AD06-71213981F4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6" y="1415"/>
                    <a:ext cx="18" cy="32"/>
                  </a:xfrm>
                  <a:custGeom>
                    <a:avLst/>
                    <a:gdLst>
                      <a:gd name="T0" fmla="*/ 0 w 18"/>
                      <a:gd name="T1" fmla="*/ 32 h 32"/>
                      <a:gd name="T2" fmla="*/ 9 w 18"/>
                      <a:gd name="T3" fmla="*/ 0 h 32"/>
                      <a:gd name="T4" fmla="*/ 18 w 18"/>
                      <a:gd name="T5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0" y="32"/>
                        </a:moveTo>
                        <a:lnTo>
                          <a:pt x="9" y="0"/>
                        </a:lnTo>
                        <a:lnTo>
                          <a:pt x="18" y="32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38">
                    <a:extLst>
                      <a:ext uri="{FF2B5EF4-FFF2-40B4-BE49-F238E27FC236}">
                        <a16:creationId xmlns:a16="http://schemas.microsoft.com/office/drawing/2014/main" id="{BB450DA8-F675-4C1F-8BE1-A4F136A347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8" y="1838"/>
                    <a:ext cx="36" cy="17"/>
                  </a:xfrm>
                  <a:custGeom>
                    <a:avLst/>
                    <a:gdLst>
                      <a:gd name="T0" fmla="*/ 0 w 36"/>
                      <a:gd name="T1" fmla="*/ 0 h 17"/>
                      <a:gd name="T2" fmla="*/ 36 w 36"/>
                      <a:gd name="T3" fmla="*/ 8 h 17"/>
                      <a:gd name="T4" fmla="*/ 0 w 36"/>
                      <a:gd name="T5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7">
                        <a:moveTo>
                          <a:pt x="0" y="0"/>
                        </a:moveTo>
                        <a:lnTo>
                          <a:pt x="36" y="8"/>
                        </a:lnTo>
                        <a:lnTo>
                          <a:pt x="0" y="17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 39">
                    <a:extLst>
                      <a:ext uri="{FF2B5EF4-FFF2-40B4-BE49-F238E27FC236}">
                        <a16:creationId xmlns:a16="http://schemas.microsoft.com/office/drawing/2014/main" id="{8A94F1DB-89E6-41E2-8BDC-70F5B42287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6" y="1831"/>
                    <a:ext cx="18" cy="33"/>
                  </a:xfrm>
                  <a:custGeom>
                    <a:avLst/>
                    <a:gdLst>
                      <a:gd name="T0" fmla="*/ 0 w 18"/>
                      <a:gd name="T1" fmla="*/ 33 h 33"/>
                      <a:gd name="T2" fmla="*/ 9 w 18"/>
                      <a:gd name="T3" fmla="*/ 0 h 33"/>
                      <a:gd name="T4" fmla="*/ 18 w 18"/>
                      <a:gd name="T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3">
                        <a:moveTo>
                          <a:pt x="0" y="33"/>
                        </a:moveTo>
                        <a:lnTo>
                          <a:pt x="9" y="0"/>
                        </a:lnTo>
                        <a:lnTo>
                          <a:pt x="18" y="33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 40">
                    <a:extLst>
                      <a:ext uri="{FF2B5EF4-FFF2-40B4-BE49-F238E27FC236}">
                        <a16:creationId xmlns:a16="http://schemas.microsoft.com/office/drawing/2014/main" id="{36FD507E-9DE5-488E-B614-BC44BB53FC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0" y="1255"/>
                    <a:ext cx="35" cy="16"/>
                  </a:xfrm>
                  <a:custGeom>
                    <a:avLst/>
                    <a:gdLst>
                      <a:gd name="T0" fmla="*/ 0 w 35"/>
                      <a:gd name="T1" fmla="*/ 0 h 16"/>
                      <a:gd name="T2" fmla="*/ 35 w 35"/>
                      <a:gd name="T3" fmla="*/ 8 h 16"/>
                      <a:gd name="T4" fmla="*/ 0 w 35"/>
                      <a:gd name="T5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5" h="16">
                        <a:moveTo>
                          <a:pt x="0" y="0"/>
                        </a:moveTo>
                        <a:lnTo>
                          <a:pt x="35" y="8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 41">
                    <a:extLst>
                      <a:ext uri="{FF2B5EF4-FFF2-40B4-BE49-F238E27FC236}">
                        <a16:creationId xmlns:a16="http://schemas.microsoft.com/office/drawing/2014/main" id="{8A0025AA-2A04-4027-9DD2-A38F420519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8" y="1338"/>
                    <a:ext cx="36" cy="16"/>
                  </a:xfrm>
                  <a:custGeom>
                    <a:avLst/>
                    <a:gdLst>
                      <a:gd name="T0" fmla="*/ 36 w 36"/>
                      <a:gd name="T1" fmla="*/ 16 h 16"/>
                      <a:gd name="T2" fmla="*/ 0 w 36"/>
                      <a:gd name="T3" fmla="*/ 8 h 16"/>
                      <a:gd name="T4" fmla="*/ 36 w 36"/>
                      <a:gd name="T5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36" y="16"/>
                        </a:moveTo>
                        <a:lnTo>
                          <a:pt x="0" y="8"/>
                        </a:lnTo>
                        <a:lnTo>
                          <a:pt x="36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Freeform 42">
                    <a:extLst>
                      <a:ext uri="{FF2B5EF4-FFF2-40B4-BE49-F238E27FC236}">
                        <a16:creationId xmlns:a16="http://schemas.microsoft.com/office/drawing/2014/main" id="{3834BB90-86ED-4499-AAEC-22482E0D3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0" y="1421"/>
                    <a:ext cx="35" cy="17"/>
                  </a:xfrm>
                  <a:custGeom>
                    <a:avLst/>
                    <a:gdLst>
                      <a:gd name="T0" fmla="*/ 0 w 35"/>
                      <a:gd name="T1" fmla="*/ 0 h 17"/>
                      <a:gd name="T2" fmla="*/ 35 w 35"/>
                      <a:gd name="T3" fmla="*/ 9 h 17"/>
                      <a:gd name="T4" fmla="*/ 0 w 35"/>
                      <a:gd name="T5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5" h="17">
                        <a:moveTo>
                          <a:pt x="0" y="0"/>
                        </a:moveTo>
                        <a:lnTo>
                          <a:pt x="35" y="9"/>
                        </a:lnTo>
                        <a:lnTo>
                          <a:pt x="0" y="17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 43">
                    <a:extLst>
                      <a:ext uri="{FF2B5EF4-FFF2-40B4-BE49-F238E27FC236}">
                        <a16:creationId xmlns:a16="http://schemas.microsoft.com/office/drawing/2014/main" id="{68FB17C6-58AD-4F2F-B34D-A42387215D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8" y="1505"/>
                    <a:ext cx="36" cy="16"/>
                  </a:xfrm>
                  <a:custGeom>
                    <a:avLst/>
                    <a:gdLst>
                      <a:gd name="T0" fmla="*/ 36 w 36"/>
                      <a:gd name="T1" fmla="*/ 16 h 16"/>
                      <a:gd name="T2" fmla="*/ 0 w 36"/>
                      <a:gd name="T3" fmla="*/ 8 h 16"/>
                      <a:gd name="T4" fmla="*/ 36 w 36"/>
                      <a:gd name="T5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36" y="16"/>
                        </a:moveTo>
                        <a:lnTo>
                          <a:pt x="0" y="8"/>
                        </a:lnTo>
                        <a:lnTo>
                          <a:pt x="36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 44">
                    <a:extLst>
                      <a:ext uri="{FF2B5EF4-FFF2-40B4-BE49-F238E27FC236}">
                        <a16:creationId xmlns:a16="http://schemas.microsoft.com/office/drawing/2014/main" id="{14373B03-FCDF-4450-AD67-D2D56A8B3D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0" y="1671"/>
                    <a:ext cx="35" cy="17"/>
                  </a:xfrm>
                  <a:custGeom>
                    <a:avLst/>
                    <a:gdLst>
                      <a:gd name="T0" fmla="*/ 0 w 35"/>
                      <a:gd name="T1" fmla="*/ 0 h 17"/>
                      <a:gd name="T2" fmla="*/ 35 w 35"/>
                      <a:gd name="T3" fmla="*/ 9 h 17"/>
                      <a:gd name="T4" fmla="*/ 0 w 35"/>
                      <a:gd name="T5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5" h="17">
                        <a:moveTo>
                          <a:pt x="0" y="0"/>
                        </a:moveTo>
                        <a:lnTo>
                          <a:pt x="35" y="9"/>
                        </a:lnTo>
                        <a:lnTo>
                          <a:pt x="0" y="17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 45">
                    <a:extLst>
                      <a:ext uri="{FF2B5EF4-FFF2-40B4-BE49-F238E27FC236}">
                        <a16:creationId xmlns:a16="http://schemas.microsoft.com/office/drawing/2014/main" id="{A966F73F-D21B-4F4F-8DA4-498035AB3E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8" y="1665"/>
                    <a:ext cx="18" cy="32"/>
                  </a:xfrm>
                  <a:custGeom>
                    <a:avLst/>
                    <a:gdLst>
                      <a:gd name="T0" fmla="*/ 0 w 18"/>
                      <a:gd name="T1" fmla="*/ 32 h 32"/>
                      <a:gd name="T2" fmla="*/ 9 w 18"/>
                      <a:gd name="T3" fmla="*/ 0 h 32"/>
                      <a:gd name="T4" fmla="*/ 18 w 18"/>
                      <a:gd name="T5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0" y="32"/>
                        </a:moveTo>
                        <a:lnTo>
                          <a:pt x="9" y="0"/>
                        </a:lnTo>
                        <a:lnTo>
                          <a:pt x="18" y="32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46">
                    <a:extLst>
                      <a:ext uri="{FF2B5EF4-FFF2-40B4-BE49-F238E27FC236}">
                        <a16:creationId xmlns:a16="http://schemas.microsoft.com/office/drawing/2014/main" id="{A3E1D31F-F70D-4F26-B844-A1F906FB4B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0" y="1838"/>
                    <a:ext cx="35" cy="17"/>
                  </a:xfrm>
                  <a:custGeom>
                    <a:avLst/>
                    <a:gdLst>
                      <a:gd name="T0" fmla="*/ 0 w 35"/>
                      <a:gd name="T1" fmla="*/ 0 h 17"/>
                      <a:gd name="T2" fmla="*/ 35 w 35"/>
                      <a:gd name="T3" fmla="*/ 8 h 17"/>
                      <a:gd name="T4" fmla="*/ 0 w 35"/>
                      <a:gd name="T5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5" h="17">
                        <a:moveTo>
                          <a:pt x="0" y="0"/>
                        </a:moveTo>
                        <a:lnTo>
                          <a:pt x="35" y="8"/>
                        </a:lnTo>
                        <a:lnTo>
                          <a:pt x="0" y="17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 47">
                    <a:extLst>
                      <a:ext uri="{FF2B5EF4-FFF2-40B4-BE49-F238E27FC236}">
                        <a16:creationId xmlns:a16="http://schemas.microsoft.com/office/drawing/2014/main" id="{7078F492-C211-4A3C-9713-D914DE2AE6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8" y="1921"/>
                    <a:ext cx="36" cy="17"/>
                  </a:xfrm>
                  <a:custGeom>
                    <a:avLst/>
                    <a:gdLst>
                      <a:gd name="T0" fmla="*/ 36 w 36"/>
                      <a:gd name="T1" fmla="*/ 17 h 17"/>
                      <a:gd name="T2" fmla="*/ 0 w 36"/>
                      <a:gd name="T3" fmla="*/ 9 h 17"/>
                      <a:gd name="T4" fmla="*/ 36 w 36"/>
                      <a:gd name="T5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7">
                        <a:moveTo>
                          <a:pt x="36" y="17"/>
                        </a:moveTo>
                        <a:lnTo>
                          <a:pt x="0" y="9"/>
                        </a:lnTo>
                        <a:lnTo>
                          <a:pt x="36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 48">
                    <a:extLst>
                      <a:ext uri="{FF2B5EF4-FFF2-40B4-BE49-F238E27FC236}">
                        <a16:creationId xmlns:a16="http://schemas.microsoft.com/office/drawing/2014/main" id="{3D70A8B8-0391-4F71-B9C7-DBFAE9B3D4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1" y="1005"/>
                    <a:ext cx="36" cy="16"/>
                  </a:xfrm>
                  <a:custGeom>
                    <a:avLst/>
                    <a:gdLst>
                      <a:gd name="T0" fmla="*/ 0 w 36"/>
                      <a:gd name="T1" fmla="*/ 0 h 16"/>
                      <a:gd name="T2" fmla="*/ 36 w 36"/>
                      <a:gd name="T3" fmla="*/ 8 h 16"/>
                      <a:gd name="T4" fmla="*/ 0 w 36"/>
                      <a:gd name="T5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0" y="0"/>
                        </a:moveTo>
                        <a:lnTo>
                          <a:pt x="36" y="8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 49">
                    <a:extLst>
                      <a:ext uri="{FF2B5EF4-FFF2-40B4-BE49-F238E27FC236}">
                        <a16:creationId xmlns:a16="http://schemas.microsoft.com/office/drawing/2014/main" id="{F905DC3C-B4DE-4DC7-A23A-7081A9C7BD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0" y="998"/>
                    <a:ext cx="18" cy="32"/>
                  </a:xfrm>
                  <a:custGeom>
                    <a:avLst/>
                    <a:gdLst>
                      <a:gd name="T0" fmla="*/ 0 w 18"/>
                      <a:gd name="T1" fmla="*/ 32 h 32"/>
                      <a:gd name="T2" fmla="*/ 9 w 18"/>
                      <a:gd name="T3" fmla="*/ 0 h 32"/>
                      <a:gd name="T4" fmla="*/ 18 w 18"/>
                      <a:gd name="T5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0" y="32"/>
                        </a:moveTo>
                        <a:lnTo>
                          <a:pt x="9" y="0"/>
                        </a:lnTo>
                        <a:lnTo>
                          <a:pt x="18" y="32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50">
                    <a:extLst>
                      <a:ext uri="{FF2B5EF4-FFF2-40B4-BE49-F238E27FC236}">
                        <a16:creationId xmlns:a16="http://schemas.microsoft.com/office/drawing/2014/main" id="{AB60EA07-04F7-466F-94B8-C9747186B2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0" y="1081"/>
                    <a:ext cx="18" cy="33"/>
                  </a:xfrm>
                  <a:custGeom>
                    <a:avLst/>
                    <a:gdLst>
                      <a:gd name="T0" fmla="*/ 0 w 18"/>
                      <a:gd name="T1" fmla="*/ 33 h 33"/>
                      <a:gd name="T2" fmla="*/ 9 w 18"/>
                      <a:gd name="T3" fmla="*/ 0 h 33"/>
                      <a:gd name="T4" fmla="*/ 18 w 18"/>
                      <a:gd name="T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3">
                        <a:moveTo>
                          <a:pt x="0" y="33"/>
                        </a:moveTo>
                        <a:lnTo>
                          <a:pt x="9" y="0"/>
                        </a:lnTo>
                        <a:lnTo>
                          <a:pt x="18" y="33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2" name="Freeform 51">
                    <a:extLst>
                      <a:ext uri="{FF2B5EF4-FFF2-40B4-BE49-F238E27FC236}">
                        <a16:creationId xmlns:a16="http://schemas.microsoft.com/office/drawing/2014/main" id="{B892554F-574E-46DF-9AA1-762A2083BE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0" y="1164"/>
                    <a:ext cx="18" cy="33"/>
                  </a:xfrm>
                  <a:custGeom>
                    <a:avLst/>
                    <a:gdLst>
                      <a:gd name="T0" fmla="*/ 0 w 18"/>
                      <a:gd name="T1" fmla="*/ 33 h 33"/>
                      <a:gd name="T2" fmla="*/ 9 w 18"/>
                      <a:gd name="T3" fmla="*/ 0 h 33"/>
                      <a:gd name="T4" fmla="*/ 18 w 18"/>
                      <a:gd name="T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3">
                        <a:moveTo>
                          <a:pt x="0" y="33"/>
                        </a:moveTo>
                        <a:lnTo>
                          <a:pt x="9" y="0"/>
                        </a:lnTo>
                        <a:lnTo>
                          <a:pt x="18" y="33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52">
                    <a:extLst>
                      <a:ext uri="{FF2B5EF4-FFF2-40B4-BE49-F238E27FC236}">
                        <a16:creationId xmlns:a16="http://schemas.microsoft.com/office/drawing/2014/main" id="{1C93D1CE-8FE4-4799-8582-86A09AB96E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0" y="1338"/>
                    <a:ext cx="36" cy="16"/>
                  </a:xfrm>
                  <a:custGeom>
                    <a:avLst/>
                    <a:gdLst>
                      <a:gd name="T0" fmla="*/ 36 w 36"/>
                      <a:gd name="T1" fmla="*/ 16 h 16"/>
                      <a:gd name="T2" fmla="*/ 0 w 36"/>
                      <a:gd name="T3" fmla="*/ 8 h 16"/>
                      <a:gd name="T4" fmla="*/ 36 w 36"/>
                      <a:gd name="T5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36" y="16"/>
                        </a:moveTo>
                        <a:lnTo>
                          <a:pt x="0" y="8"/>
                        </a:lnTo>
                        <a:lnTo>
                          <a:pt x="36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53">
                    <a:extLst>
                      <a:ext uri="{FF2B5EF4-FFF2-40B4-BE49-F238E27FC236}">
                        <a16:creationId xmlns:a16="http://schemas.microsoft.com/office/drawing/2014/main" id="{5AFBA4F3-6543-4D38-9694-D65EA0B816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0" y="1331"/>
                    <a:ext cx="18" cy="33"/>
                  </a:xfrm>
                  <a:custGeom>
                    <a:avLst/>
                    <a:gdLst>
                      <a:gd name="T0" fmla="*/ 0 w 18"/>
                      <a:gd name="T1" fmla="*/ 33 h 33"/>
                      <a:gd name="T2" fmla="*/ 9 w 18"/>
                      <a:gd name="T3" fmla="*/ 0 h 33"/>
                      <a:gd name="T4" fmla="*/ 18 w 18"/>
                      <a:gd name="T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3">
                        <a:moveTo>
                          <a:pt x="0" y="33"/>
                        </a:moveTo>
                        <a:lnTo>
                          <a:pt x="9" y="0"/>
                        </a:lnTo>
                        <a:lnTo>
                          <a:pt x="18" y="33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54">
                    <a:extLst>
                      <a:ext uri="{FF2B5EF4-FFF2-40B4-BE49-F238E27FC236}">
                        <a16:creationId xmlns:a16="http://schemas.microsoft.com/office/drawing/2014/main" id="{76CD5567-8982-4DE2-B31C-504AD5F27A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0" y="1505"/>
                    <a:ext cx="36" cy="16"/>
                  </a:xfrm>
                  <a:custGeom>
                    <a:avLst/>
                    <a:gdLst>
                      <a:gd name="T0" fmla="*/ 36 w 36"/>
                      <a:gd name="T1" fmla="*/ 16 h 16"/>
                      <a:gd name="T2" fmla="*/ 0 w 36"/>
                      <a:gd name="T3" fmla="*/ 8 h 16"/>
                      <a:gd name="T4" fmla="*/ 36 w 36"/>
                      <a:gd name="T5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36" y="16"/>
                        </a:moveTo>
                        <a:lnTo>
                          <a:pt x="0" y="8"/>
                        </a:lnTo>
                        <a:lnTo>
                          <a:pt x="36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55">
                    <a:extLst>
                      <a:ext uri="{FF2B5EF4-FFF2-40B4-BE49-F238E27FC236}">
                        <a16:creationId xmlns:a16="http://schemas.microsoft.com/office/drawing/2014/main" id="{DB92BC78-21E6-41AA-9364-E2FFA27B81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0" y="1498"/>
                    <a:ext cx="18" cy="32"/>
                  </a:xfrm>
                  <a:custGeom>
                    <a:avLst/>
                    <a:gdLst>
                      <a:gd name="T0" fmla="*/ 0 w 18"/>
                      <a:gd name="T1" fmla="*/ 32 h 32"/>
                      <a:gd name="T2" fmla="*/ 9 w 18"/>
                      <a:gd name="T3" fmla="*/ 0 h 32"/>
                      <a:gd name="T4" fmla="*/ 18 w 18"/>
                      <a:gd name="T5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0" y="32"/>
                        </a:moveTo>
                        <a:lnTo>
                          <a:pt x="9" y="0"/>
                        </a:lnTo>
                        <a:lnTo>
                          <a:pt x="18" y="32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 56">
                    <a:extLst>
                      <a:ext uri="{FF2B5EF4-FFF2-40B4-BE49-F238E27FC236}">
                        <a16:creationId xmlns:a16="http://schemas.microsoft.com/office/drawing/2014/main" id="{7197F8ED-BE21-46EF-B17E-144592BFB5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1" y="1671"/>
                    <a:ext cx="36" cy="17"/>
                  </a:xfrm>
                  <a:custGeom>
                    <a:avLst/>
                    <a:gdLst>
                      <a:gd name="T0" fmla="*/ 0 w 36"/>
                      <a:gd name="T1" fmla="*/ 0 h 17"/>
                      <a:gd name="T2" fmla="*/ 36 w 36"/>
                      <a:gd name="T3" fmla="*/ 9 h 17"/>
                      <a:gd name="T4" fmla="*/ 0 w 36"/>
                      <a:gd name="T5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7">
                        <a:moveTo>
                          <a:pt x="0" y="0"/>
                        </a:moveTo>
                        <a:lnTo>
                          <a:pt x="36" y="9"/>
                        </a:lnTo>
                        <a:lnTo>
                          <a:pt x="0" y="17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 57">
                    <a:extLst>
                      <a:ext uri="{FF2B5EF4-FFF2-40B4-BE49-F238E27FC236}">
                        <a16:creationId xmlns:a16="http://schemas.microsoft.com/office/drawing/2014/main" id="{6241DE95-CD97-4989-83F8-1696BF7F1E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0" y="1755"/>
                    <a:ext cx="36" cy="16"/>
                  </a:xfrm>
                  <a:custGeom>
                    <a:avLst/>
                    <a:gdLst>
                      <a:gd name="T0" fmla="*/ 36 w 36"/>
                      <a:gd name="T1" fmla="*/ 16 h 16"/>
                      <a:gd name="T2" fmla="*/ 0 w 36"/>
                      <a:gd name="T3" fmla="*/ 8 h 16"/>
                      <a:gd name="T4" fmla="*/ 36 w 36"/>
                      <a:gd name="T5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36" y="16"/>
                        </a:moveTo>
                        <a:lnTo>
                          <a:pt x="0" y="8"/>
                        </a:lnTo>
                        <a:lnTo>
                          <a:pt x="36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58">
                    <a:extLst>
                      <a:ext uri="{FF2B5EF4-FFF2-40B4-BE49-F238E27FC236}">
                        <a16:creationId xmlns:a16="http://schemas.microsoft.com/office/drawing/2014/main" id="{E521E96F-042C-478F-A9EE-153B873D8A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1" y="1838"/>
                    <a:ext cx="36" cy="17"/>
                  </a:xfrm>
                  <a:custGeom>
                    <a:avLst/>
                    <a:gdLst>
                      <a:gd name="T0" fmla="*/ 0 w 36"/>
                      <a:gd name="T1" fmla="*/ 0 h 17"/>
                      <a:gd name="T2" fmla="*/ 36 w 36"/>
                      <a:gd name="T3" fmla="*/ 8 h 17"/>
                      <a:gd name="T4" fmla="*/ 0 w 36"/>
                      <a:gd name="T5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7">
                        <a:moveTo>
                          <a:pt x="0" y="0"/>
                        </a:moveTo>
                        <a:lnTo>
                          <a:pt x="36" y="8"/>
                        </a:lnTo>
                        <a:lnTo>
                          <a:pt x="0" y="17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59">
                    <a:extLst>
                      <a:ext uri="{FF2B5EF4-FFF2-40B4-BE49-F238E27FC236}">
                        <a16:creationId xmlns:a16="http://schemas.microsoft.com/office/drawing/2014/main" id="{180C3C38-245E-4B13-BD08-249AB70422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0" y="1921"/>
                    <a:ext cx="36" cy="17"/>
                  </a:xfrm>
                  <a:custGeom>
                    <a:avLst/>
                    <a:gdLst>
                      <a:gd name="T0" fmla="*/ 36 w 36"/>
                      <a:gd name="T1" fmla="*/ 17 h 17"/>
                      <a:gd name="T2" fmla="*/ 0 w 36"/>
                      <a:gd name="T3" fmla="*/ 9 h 17"/>
                      <a:gd name="T4" fmla="*/ 36 w 36"/>
                      <a:gd name="T5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7">
                        <a:moveTo>
                          <a:pt x="36" y="17"/>
                        </a:moveTo>
                        <a:lnTo>
                          <a:pt x="0" y="9"/>
                        </a:lnTo>
                        <a:lnTo>
                          <a:pt x="36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60">
                    <a:extLst>
                      <a:ext uri="{FF2B5EF4-FFF2-40B4-BE49-F238E27FC236}">
                        <a16:creationId xmlns:a16="http://schemas.microsoft.com/office/drawing/2014/main" id="{D34E61F3-F5A2-4172-A271-B4D042C14B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01" y="1079"/>
                    <a:ext cx="18" cy="32"/>
                  </a:xfrm>
                  <a:custGeom>
                    <a:avLst/>
                    <a:gdLst>
                      <a:gd name="T0" fmla="*/ 18 w 18"/>
                      <a:gd name="T1" fmla="*/ 0 h 32"/>
                      <a:gd name="T2" fmla="*/ 10 w 18"/>
                      <a:gd name="T3" fmla="*/ 32 h 32"/>
                      <a:gd name="T4" fmla="*/ 0 w 18"/>
                      <a:gd name="T5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18" y="0"/>
                        </a:moveTo>
                        <a:lnTo>
                          <a:pt x="10" y="3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 61">
                    <a:extLst>
                      <a:ext uri="{FF2B5EF4-FFF2-40B4-BE49-F238E27FC236}">
                        <a16:creationId xmlns:a16="http://schemas.microsoft.com/office/drawing/2014/main" id="{1AD7D9D8-CAFA-43FD-82F1-60EA3C5E39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01" y="1162"/>
                    <a:ext cx="18" cy="33"/>
                  </a:xfrm>
                  <a:custGeom>
                    <a:avLst/>
                    <a:gdLst>
                      <a:gd name="T0" fmla="*/ 18 w 18"/>
                      <a:gd name="T1" fmla="*/ 0 h 33"/>
                      <a:gd name="T2" fmla="*/ 10 w 18"/>
                      <a:gd name="T3" fmla="*/ 33 h 33"/>
                      <a:gd name="T4" fmla="*/ 0 w 18"/>
                      <a:gd name="T5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3">
                        <a:moveTo>
                          <a:pt x="18" y="0"/>
                        </a:moveTo>
                        <a:lnTo>
                          <a:pt x="10" y="3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 62">
                    <a:extLst>
                      <a:ext uri="{FF2B5EF4-FFF2-40B4-BE49-F238E27FC236}">
                        <a16:creationId xmlns:a16="http://schemas.microsoft.com/office/drawing/2014/main" id="{57EAD9F1-CBB2-476E-A432-58EF6928E2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01" y="1246"/>
                    <a:ext cx="18" cy="32"/>
                  </a:xfrm>
                  <a:custGeom>
                    <a:avLst/>
                    <a:gdLst>
                      <a:gd name="T0" fmla="*/ 18 w 18"/>
                      <a:gd name="T1" fmla="*/ 0 h 32"/>
                      <a:gd name="T2" fmla="*/ 10 w 18"/>
                      <a:gd name="T3" fmla="*/ 32 h 32"/>
                      <a:gd name="T4" fmla="*/ 0 w 18"/>
                      <a:gd name="T5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18" y="0"/>
                        </a:moveTo>
                        <a:lnTo>
                          <a:pt x="10" y="3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 63">
                    <a:extLst>
                      <a:ext uri="{FF2B5EF4-FFF2-40B4-BE49-F238E27FC236}">
                        <a16:creationId xmlns:a16="http://schemas.microsoft.com/office/drawing/2014/main" id="{57381756-B617-4565-853A-422D68551E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83" y="1255"/>
                    <a:ext cx="36" cy="16"/>
                  </a:xfrm>
                  <a:custGeom>
                    <a:avLst/>
                    <a:gdLst>
                      <a:gd name="T0" fmla="*/ 0 w 36"/>
                      <a:gd name="T1" fmla="*/ 0 h 16"/>
                      <a:gd name="T2" fmla="*/ 36 w 36"/>
                      <a:gd name="T3" fmla="*/ 8 h 16"/>
                      <a:gd name="T4" fmla="*/ 0 w 36"/>
                      <a:gd name="T5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0" y="0"/>
                        </a:moveTo>
                        <a:lnTo>
                          <a:pt x="36" y="8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64">
                    <a:extLst>
                      <a:ext uri="{FF2B5EF4-FFF2-40B4-BE49-F238E27FC236}">
                        <a16:creationId xmlns:a16="http://schemas.microsoft.com/office/drawing/2014/main" id="{6D489994-9030-447D-8580-BE9E039DE4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2" y="1588"/>
                    <a:ext cx="36" cy="16"/>
                  </a:xfrm>
                  <a:custGeom>
                    <a:avLst/>
                    <a:gdLst>
                      <a:gd name="T0" fmla="*/ 36 w 36"/>
                      <a:gd name="T1" fmla="*/ 16 h 16"/>
                      <a:gd name="T2" fmla="*/ 0 w 36"/>
                      <a:gd name="T3" fmla="*/ 8 h 16"/>
                      <a:gd name="T4" fmla="*/ 36 w 36"/>
                      <a:gd name="T5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36" y="16"/>
                        </a:moveTo>
                        <a:lnTo>
                          <a:pt x="0" y="8"/>
                        </a:lnTo>
                        <a:lnTo>
                          <a:pt x="36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65">
                    <a:extLst>
                      <a:ext uri="{FF2B5EF4-FFF2-40B4-BE49-F238E27FC236}">
                        <a16:creationId xmlns:a16="http://schemas.microsoft.com/office/drawing/2014/main" id="{A51AD9B1-01A2-44C3-B200-1E5BA608E3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83" y="1671"/>
                    <a:ext cx="36" cy="17"/>
                  </a:xfrm>
                  <a:custGeom>
                    <a:avLst/>
                    <a:gdLst>
                      <a:gd name="T0" fmla="*/ 0 w 36"/>
                      <a:gd name="T1" fmla="*/ 0 h 17"/>
                      <a:gd name="T2" fmla="*/ 36 w 36"/>
                      <a:gd name="T3" fmla="*/ 9 h 17"/>
                      <a:gd name="T4" fmla="*/ 0 w 36"/>
                      <a:gd name="T5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7">
                        <a:moveTo>
                          <a:pt x="0" y="0"/>
                        </a:moveTo>
                        <a:lnTo>
                          <a:pt x="36" y="9"/>
                        </a:lnTo>
                        <a:lnTo>
                          <a:pt x="0" y="17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 66">
                    <a:extLst>
                      <a:ext uri="{FF2B5EF4-FFF2-40B4-BE49-F238E27FC236}">
                        <a16:creationId xmlns:a16="http://schemas.microsoft.com/office/drawing/2014/main" id="{A0ED0C9A-C1DA-4244-8207-960A9A50D0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2" y="1755"/>
                    <a:ext cx="36" cy="16"/>
                  </a:xfrm>
                  <a:custGeom>
                    <a:avLst/>
                    <a:gdLst>
                      <a:gd name="T0" fmla="*/ 36 w 36"/>
                      <a:gd name="T1" fmla="*/ 16 h 16"/>
                      <a:gd name="T2" fmla="*/ 0 w 36"/>
                      <a:gd name="T3" fmla="*/ 8 h 16"/>
                      <a:gd name="T4" fmla="*/ 36 w 36"/>
                      <a:gd name="T5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36" y="16"/>
                        </a:moveTo>
                        <a:lnTo>
                          <a:pt x="0" y="8"/>
                        </a:lnTo>
                        <a:lnTo>
                          <a:pt x="36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67">
                    <a:extLst>
                      <a:ext uri="{FF2B5EF4-FFF2-40B4-BE49-F238E27FC236}">
                        <a16:creationId xmlns:a16="http://schemas.microsoft.com/office/drawing/2014/main" id="{9055EDE9-BC37-42C5-A369-DC6F5C2207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01" y="1748"/>
                    <a:ext cx="18" cy="32"/>
                  </a:xfrm>
                  <a:custGeom>
                    <a:avLst/>
                    <a:gdLst>
                      <a:gd name="T0" fmla="*/ 0 w 18"/>
                      <a:gd name="T1" fmla="*/ 32 h 32"/>
                      <a:gd name="T2" fmla="*/ 10 w 18"/>
                      <a:gd name="T3" fmla="*/ 0 h 32"/>
                      <a:gd name="T4" fmla="*/ 18 w 18"/>
                      <a:gd name="T5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0" y="32"/>
                        </a:moveTo>
                        <a:lnTo>
                          <a:pt x="10" y="0"/>
                        </a:lnTo>
                        <a:lnTo>
                          <a:pt x="18" y="32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68">
                    <a:extLst>
                      <a:ext uri="{FF2B5EF4-FFF2-40B4-BE49-F238E27FC236}">
                        <a16:creationId xmlns:a16="http://schemas.microsoft.com/office/drawing/2014/main" id="{2AFAB8BA-BCD8-46B7-B91F-88036AF782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2" y="1921"/>
                    <a:ext cx="36" cy="17"/>
                  </a:xfrm>
                  <a:custGeom>
                    <a:avLst/>
                    <a:gdLst>
                      <a:gd name="T0" fmla="*/ 36 w 36"/>
                      <a:gd name="T1" fmla="*/ 17 h 17"/>
                      <a:gd name="T2" fmla="*/ 0 w 36"/>
                      <a:gd name="T3" fmla="*/ 9 h 17"/>
                      <a:gd name="T4" fmla="*/ 36 w 36"/>
                      <a:gd name="T5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7">
                        <a:moveTo>
                          <a:pt x="36" y="17"/>
                        </a:moveTo>
                        <a:lnTo>
                          <a:pt x="0" y="9"/>
                        </a:lnTo>
                        <a:lnTo>
                          <a:pt x="36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69">
                    <a:extLst>
                      <a:ext uri="{FF2B5EF4-FFF2-40B4-BE49-F238E27FC236}">
                        <a16:creationId xmlns:a16="http://schemas.microsoft.com/office/drawing/2014/main" id="{1CFA32C5-4BAD-427D-AFF3-8E37407CA5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01" y="1915"/>
                    <a:ext cx="18" cy="32"/>
                  </a:xfrm>
                  <a:custGeom>
                    <a:avLst/>
                    <a:gdLst>
                      <a:gd name="T0" fmla="*/ 0 w 18"/>
                      <a:gd name="T1" fmla="*/ 32 h 32"/>
                      <a:gd name="T2" fmla="*/ 10 w 18"/>
                      <a:gd name="T3" fmla="*/ 0 h 32"/>
                      <a:gd name="T4" fmla="*/ 18 w 18"/>
                      <a:gd name="T5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0" y="32"/>
                        </a:moveTo>
                        <a:lnTo>
                          <a:pt x="10" y="0"/>
                        </a:lnTo>
                        <a:lnTo>
                          <a:pt x="18" y="32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70">
                    <a:extLst>
                      <a:ext uri="{FF2B5EF4-FFF2-40B4-BE49-F238E27FC236}">
                        <a16:creationId xmlns:a16="http://schemas.microsoft.com/office/drawing/2014/main" id="{68498946-F4DE-4FD5-8F76-06BA5A46DA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01" y="1998"/>
                    <a:ext cx="18" cy="33"/>
                  </a:xfrm>
                  <a:custGeom>
                    <a:avLst/>
                    <a:gdLst>
                      <a:gd name="T0" fmla="*/ 0 w 18"/>
                      <a:gd name="T1" fmla="*/ 33 h 33"/>
                      <a:gd name="T2" fmla="*/ 10 w 18"/>
                      <a:gd name="T3" fmla="*/ 0 h 33"/>
                      <a:gd name="T4" fmla="*/ 18 w 18"/>
                      <a:gd name="T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3">
                        <a:moveTo>
                          <a:pt x="0" y="33"/>
                        </a:moveTo>
                        <a:lnTo>
                          <a:pt x="10" y="0"/>
                        </a:lnTo>
                        <a:lnTo>
                          <a:pt x="18" y="33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71">
                    <a:extLst>
                      <a:ext uri="{FF2B5EF4-FFF2-40B4-BE49-F238E27FC236}">
                        <a16:creationId xmlns:a16="http://schemas.microsoft.com/office/drawing/2014/main" id="{C14332A8-B105-42D9-9C23-E14C73B2EE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75" y="1172"/>
                    <a:ext cx="36" cy="16"/>
                  </a:xfrm>
                  <a:custGeom>
                    <a:avLst/>
                    <a:gdLst>
                      <a:gd name="T0" fmla="*/ 0 w 36"/>
                      <a:gd name="T1" fmla="*/ 0 h 16"/>
                      <a:gd name="T2" fmla="*/ 36 w 36"/>
                      <a:gd name="T3" fmla="*/ 8 h 16"/>
                      <a:gd name="T4" fmla="*/ 0 w 36"/>
                      <a:gd name="T5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0" y="0"/>
                        </a:moveTo>
                        <a:lnTo>
                          <a:pt x="36" y="8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72">
                    <a:extLst>
                      <a:ext uri="{FF2B5EF4-FFF2-40B4-BE49-F238E27FC236}">
                        <a16:creationId xmlns:a16="http://schemas.microsoft.com/office/drawing/2014/main" id="{C1F4D6C2-946C-4CD0-941A-B09C3AC575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3" y="1164"/>
                    <a:ext cx="18" cy="33"/>
                  </a:xfrm>
                  <a:custGeom>
                    <a:avLst/>
                    <a:gdLst>
                      <a:gd name="T0" fmla="*/ 0 w 18"/>
                      <a:gd name="T1" fmla="*/ 33 h 33"/>
                      <a:gd name="T2" fmla="*/ 9 w 18"/>
                      <a:gd name="T3" fmla="*/ 0 h 33"/>
                      <a:gd name="T4" fmla="*/ 18 w 18"/>
                      <a:gd name="T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3">
                        <a:moveTo>
                          <a:pt x="0" y="33"/>
                        </a:moveTo>
                        <a:lnTo>
                          <a:pt x="9" y="0"/>
                        </a:lnTo>
                        <a:lnTo>
                          <a:pt x="18" y="33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73">
                    <a:extLst>
                      <a:ext uri="{FF2B5EF4-FFF2-40B4-BE49-F238E27FC236}">
                        <a16:creationId xmlns:a16="http://schemas.microsoft.com/office/drawing/2014/main" id="{47CFCD85-2E15-4D2E-8990-52795DA69B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4" y="1588"/>
                    <a:ext cx="36" cy="16"/>
                  </a:xfrm>
                  <a:custGeom>
                    <a:avLst/>
                    <a:gdLst>
                      <a:gd name="T0" fmla="*/ 36 w 36"/>
                      <a:gd name="T1" fmla="*/ 16 h 16"/>
                      <a:gd name="T2" fmla="*/ 0 w 36"/>
                      <a:gd name="T3" fmla="*/ 8 h 16"/>
                      <a:gd name="T4" fmla="*/ 36 w 36"/>
                      <a:gd name="T5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36" y="16"/>
                        </a:moveTo>
                        <a:lnTo>
                          <a:pt x="0" y="8"/>
                        </a:lnTo>
                        <a:lnTo>
                          <a:pt x="36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5" name="Freeform 74">
                    <a:extLst>
                      <a:ext uri="{FF2B5EF4-FFF2-40B4-BE49-F238E27FC236}">
                        <a16:creationId xmlns:a16="http://schemas.microsoft.com/office/drawing/2014/main" id="{599DFFA2-CB3C-40EC-AC4C-C397C8D6BE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3" y="1581"/>
                    <a:ext cx="18" cy="33"/>
                  </a:xfrm>
                  <a:custGeom>
                    <a:avLst/>
                    <a:gdLst>
                      <a:gd name="T0" fmla="*/ 0 w 18"/>
                      <a:gd name="T1" fmla="*/ 33 h 33"/>
                      <a:gd name="T2" fmla="*/ 9 w 18"/>
                      <a:gd name="T3" fmla="*/ 0 h 33"/>
                      <a:gd name="T4" fmla="*/ 18 w 18"/>
                      <a:gd name="T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3">
                        <a:moveTo>
                          <a:pt x="0" y="33"/>
                        </a:moveTo>
                        <a:lnTo>
                          <a:pt x="9" y="0"/>
                        </a:lnTo>
                        <a:lnTo>
                          <a:pt x="18" y="33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 75">
                    <a:extLst>
                      <a:ext uri="{FF2B5EF4-FFF2-40B4-BE49-F238E27FC236}">
                        <a16:creationId xmlns:a16="http://schemas.microsoft.com/office/drawing/2014/main" id="{54E0910A-4EB5-4084-A79D-41972450FD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3" y="1829"/>
                    <a:ext cx="18" cy="32"/>
                  </a:xfrm>
                  <a:custGeom>
                    <a:avLst/>
                    <a:gdLst>
                      <a:gd name="T0" fmla="*/ 18 w 18"/>
                      <a:gd name="T1" fmla="*/ 0 h 32"/>
                      <a:gd name="T2" fmla="*/ 9 w 18"/>
                      <a:gd name="T3" fmla="*/ 32 h 32"/>
                      <a:gd name="T4" fmla="*/ 0 w 18"/>
                      <a:gd name="T5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18" y="0"/>
                        </a:moveTo>
                        <a:lnTo>
                          <a:pt x="9" y="3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7" name="Freeform 76">
                    <a:extLst>
                      <a:ext uri="{FF2B5EF4-FFF2-40B4-BE49-F238E27FC236}">
                        <a16:creationId xmlns:a16="http://schemas.microsoft.com/office/drawing/2014/main" id="{DFCD5D15-5CF7-4068-9C29-6DEDC3E925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3" y="1912"/>
                    <a:ext cx="18" cy="33"/>
                  </a:xfrm>
                  <a:custGeom>
                    <a:avLst/>
                    <a:gdLst>
                      <a:gd name="T0" fmla="*/ 18 w 18"/>
                      <a:gd name="T1" fmla="*/ 0 h 33"/>
                      <a:gd name="T2" fmla="*/ 9 w 18"/>
                      <a:gd name="T3" fmla="*/ 33 h 33"/>
                      <a:gd name="T4" fmla="*/ 0 w 18"/>
                      <a:gd name="T5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3">
                        <a:moveTo>
                          <a:pt x="18" y="0"/>
                        </a:moveTo>
                        <a:lnTo>
                          <a:pt x="9" y="3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77">
                    <a:extLst>
                      <a:ext uri="{FF2B5EF4-FFF2-40B4-BE49-F238E27FC236}">
                        <a16:creationId xmlns:a16="http://schemas.microsoft.com/office/drawing/2014/main" id="{0068B68A-C717-4067-892D-7F8774CBCA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3" y="1996"/>
                    <a:ext cx="18" cy="32"/>
                  </a:xfrm>
                  <a:custGeom>
                    <a:avLst/>
                    <a:gdLst>
                      <a:gd name="T0" fmla="*/ 18 w 18"/>
                      <a:gd name="T1" fmla="*/ 0 h 32"/>
                      <a:gd name="T2" fmla="*/ 9 w 18"/>
                      <a:gd name="T3" fmla="*/ 32 h 32"/>
                      <a:gd name="T4" fmla="*/ 0 w 18"/>
                      <a:gd name="T5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18" y="0"/>
                        </a:moveTo>
                        <a:lnTo>
                          <a:pt x="9" y="3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9" name="Freeform 78">
                    <a:extLst>
                      <a:ext uri="{FF2B5EF4-FFF2-40B4-BE49-F238E27FC236}">
                        <a16:creationId xmlns:a16="http://schemas.microsoft.com/office/drawing/2014/main" id="{E248FE25-D138-4B0E-A554-87A3FAE9E0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3" y="2079"/>
                    <a:ext cx="18" cy="32"/>
                  </a:xfrm>
                  <a:custGeom>
                    <a:avLst/>
                    <a:gdLst>
                      <a:gd name="T0" fmla="*/ 18 w 18"/>
                      <a:gd name="T1" fmla="*/ 0 h 32"/>
                      <a:gd name="T2" fmla="*/ 9 w 18"/>
                      <a:gd name="T3" fmla="*/ 32 h 32"/>
                      <a:gd name="T4" fmla="*/ 0 w 18"/>
                      <a:gd name="T5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18" y="0"/>
                        </a:moveTo>
                        <a:lnTo>
                          <a:pt x="9" y="3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0" name="Freeform 79">
                    <a:extLst>
                      <a:ext uri="{FF2B5EF4-FFF2-40B4-BE49-F238E27FC236}">
                        <a16:creationId xmlns:a16="http://schemas.microsoft.com/office/drawing/2014/main" id="{F6884274-1E2B-4C04-B415-C69E09809A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4" y="2088"/>
                    <a:ext cx="36" cy="17"/>
                  </a:xfrm>
                  <a:custGeom>
                    <a:avLst/>
                    <a:gdLst>
                      <a:gd name="T0" fmla="*/ 36 w 36"/>
                      <a:gd name="T1" fmla="*/ 17 h 17"/>
                      <a:gd name="T2" fmla="*/ 0 w 36"/>
                      <a:gd name="T3" fmla="*/ 8 h 17"/>
                      <a:gd name="T4" fmla="*/ 36 w 36"/>
                      <a:gd name="T5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7">
                        <a:moveTo>
                          <a:pt x="36" y="17"/>
                        </a:moveTo>
                        <a:lnTo>
                          <a:pt x="0" y="8"/>
                        </a:lnTo>
                        <a:lnTo>
                          <a:pt x="36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1" name="Freeform 80">
                    <a:extLst>
                      <a:ext uri="{FF2B5EF4-FFF2-40B4-BE49-F238E27FC236}">
                        <a16:creationId xmlns:a16="http://schemas.microsoft.com/office/drawing/2014/main" id="{F70D0450-7642-4E60-A96B-CE13E07FA5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67" y="1172"/>
                    <a:ext cx="36" cy="16"/>
                  </a:xfrm>
                  <a:custGeom>
                    <a:avLst/>
                    <a:gdLst>
                      <a:gd name="T0" fmla="*/ 0 w 36"/>
                      <a:gd name="T1" fmla="*/ 0 h 16"/>
                      <a:gd name="T2" fmla="*/ 36 w 36"/>
                      <a:gd name="T3" fmla="*/ 8 h 16"/>
                      <a:gd name="T4" fmla="*/ 0 w 36"/>
                      <a:gd name="T5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0" y="0"/>
                        </a:moveTo>
                        <a:lnTo>
                          <a:pt x="36" y="8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 81">
                    <a:extLst>
                      <a:ext uri="{FF2B5EF4-FFF2-40B4-BE49-F238E27FC236}">
                        <a16:creationId xmlns:a16="http://schemas.microsoft.com/office/drawing/2014/main" id="{7DBD12F4-4DAA-4D78-B90D-0A300C38DB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86" y="1755"/>
                    <a:ext cx="35" cy="16"/>
                  </a:xfrm>
                  <a:custGeom>
                    <a:avLst/>
                    <a:gdLst>
                      <a:gd name="T0" fmla="*/ 35 w 35"/>
                      <a:gd name="T1" fmla="*/ 16 h 16"/>
                      <a:gd name="T2" fmla="*/ 0 w 35"/>
                      <a:gd name="T3" fmla="*/ 8 h 16"/>
                      <a:gd name="T4" fmla="*/ 35 w 35"/>
                      <a:gd name="T5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5" h="16">
                        <a:moveTo>
                          <a:pt x="35" y="16"/>
                        </a:moveTo>
                        <a:lnTo>
                          <a:pt x="0" y="8"/>
                        </a:lnTo>
                        <a:lnTo>
                          <a:pt x="35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3" name="Freeform 82">
                    <a:extLst>
                      <a:ext uri="{FF2B5EF4-FFF2-40B4-BE49-F238E27FC236}">
                        <a16:creationId xmlns:a16="http://schemas.microsoft.com/office/drawing/2014/main" id="{77D81333-F119-42C3-A142-314795C839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85" y="1748"/>
                    <a:ext cx="18" cy="32"/>
                  </a:xfrm>
                  <a:custGeom>
                    <a:avLst/>
                    <a:gdLst>
                      <a:gd name="T0" fmla="*/ 0 w 18"/>
                      <a:gd name="T1" fmla="*/ 32 h 32"/>
                      <a:gd name="T2" fmla="*/ 9 w 18"/>
                      <a:gd name="T3" fmla="*/ 0 h 32"/>
                      <a:gd name="T4" fmla="*/ 18 w 18"/>
                      <a:gd name="T5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0" y="32"/>
                        </a:moveTo>
                        <a:lnTo>
                          <a:pt x="9" y="0"/>
                        </a:lnTo>
                        <a:lnTo>
                          <a:pt x="18" y="32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 83">
                    <a:extLst>
                      <a:ext uri="{FF2B5EF4-FFF2-40B4-BE49-F238E27FC236}">
                        <a16:creationId xmlns:a16="http://schemas.microsoft.com/office/drawing/2014/main" id="{DBC58B76-B58C-431D-B601-824E54B458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85" y="1831"/>
                    <a:ext cx="18" cy="33"/>
                  </a:xfrm>
                  <a:custGeom>
                    <a:avLst/>
                    <a:gdLst>
                      <a:gd name="T0" fmla="*/ 0 w 18"/>
                      <a:gd name="T1" fmla="*/ 33 h 33"/>
                      <a:gd name="T2" fmla="*/ 9 w 18"/>
                      <a:gd name="T3" fmla="*/ 0 h 33"/>
                      <a:gd name="T4" fmla="*/ 18 w 18"/>
                      <a:gd name="T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3">
                        <a:moveTo>
                          <a:pt x="0" y="33"/>
                        </a:moveTo>
                        <a:lnTo>
                          <a:pt x="9" y="0"/>
                        </a:lnTo>
                        <a:lnTo>
                          <a:pt x="18" y="33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5" name="Freeform 84">
                    <a:extLst>
                      <a:ext uri="{FF2B5EF4-FFF2-40B4-BE49-F238E27FC236}">
                        <a16:creationId xmlns:a16="http://schemas.microsoft.com/office/drawing/2014/main" id="{53D7A8DE-BAA8-44F2-999F-19CE50A5F1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85" y="1915"/>
                    <a:ext cx="18" cy="32"/>
                  </a:xfrm>
                  <a:custGeom>
                    <a:avLst/>
                    <a:gdLst>
                      <a:gd name="T0" fmla="*/ 0 w 18"/>
                      <a:gd name="T1" fmla="*/ 32 h 32"/>
                      <a:gd name="T2" fmla="*/ 9 w 18"/>
                      <a:gd name="T3" fmla="*/ 0 h 32"/>
                      <a:gd name="T4" fmla="*/ 18 w 18"/>
                      <a:gd name="T5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0" y="32"/>
                        </a:moveTo>
                        <a:lnTo>
                          <a:pt x="9" y="0"/>
                        </a:lnTo>
                        <a:lnTo>
                          <a:pt x="18" y="32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6" name="Freeform 85">
                    <a:extLst>
                      <a:ext uri="{FF2B5EF4-FFF2-40B4-BE49-F238E27FC236}">
                        <a16:creationId xmlns:a16="http://schemas.microsoft.com/office/drawing/2014/main" id="{955FE024-7435-4A4F-BC9B-B3E9FAF042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85" y="1998"/>
                    <a:ext cx="18" cy="33"/>
                  </a:xfrm>
                  <a:custGeom>
                    <a:avLst/>
                    <a:gdLst>
                      <a:gd name="T0" fmla="*/ 0 w 18"/>
                      <a:gd name="T1" fmla="*/ 33 h 33"/>
                      <a:gd name="T2" fmla="*/ 9 w 18"/>
                      <a:gd name="T3" fmla="*/ 0 h 33"/>
                      <a:gd name="T4" fmla="*/ 18 w 18"/>
                      <a:gd name="T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3">
                        <a:moveTo>
                          <a:pt x="0" y="33"/>
                        </a:moveTo>
                        <a:lnTo>
                          <a:pt x="9" y="0"/>
                        </a:lnTo>
                        <a:lnTo>
                          <a:pt x="18" y="33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7" name="Freeform 86">
                    <a:extLst>
                      <a:ext uri="{FF2B5EF4-FFF2-40B4-BE49-F238E27FC236}">
                        <a16:creationId xmlns:a16="http://schemas.microsoft.com/office/drawing/2014/main" id="{FDA3119E-0AD0-4F19-A7F5-B66E80F06E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59" y="1088"/>
                    <a:ext cx="35" cy="16"/>
                  </a:xfrm>
                  <a:custGeom>
                    <a:avLst/>
                    <a:gdLst>
                      <a:gd name="T0" fmla="*/ 0 w 35"/>
                      <a:gd name="T1" fmla="*/ 0 h 16"/>
                      <a:gd name="T2" fmla="*/ 35 w 35"/>
                      <a:gd name="T3" fmla="*/ 8 h 16"/>
                      <a:gd name="T4" fmla="*/ 0 w 35"/>
                      <a:gd name="T5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5" h="16">
                        <a:moveTo>
                          <a:pt x="0" y="0"/>
                        </a:moveTo>
                        <a:lnTo>
                          <a:pt x="35" y="8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8" name="Freeform 87">
                    <a:extLst>
                      <a:ext uri="{FF2B5EF4-FFF2-40B4-BE49-F238E27FC236}">
                        <a16:creationId xmlns:a16="http://schemas.microsoft.com/office/drawing/2014/main" id="{0F67559F-CC83-42DE-A4DD-A5CBE4E101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77" y="1081"/>
                    <a:ext cx="18" cy="33"/>
                  </a:xfrm>
                  <a:custGeom>
                    <a:avLst/>
                    <a:gdLst>
                      <a:gd name="T0" fmla="*/ 0 w 18"/>
                      <a:gd name="T1" fmla="*/ 33 h 33"/>
                      <a:gd name="T2" fmla="*/ 9 w 18"/>
                      <a:gd name="T3" fmla="*/ 0 h 33"/>
                      <a:gd name="T4" fmla="*/ 18 w 18"/>
                      <a:gd name="T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3">
                        <a:moveTo>
                          <a:pt x="0" y="33"/>
                        </a:moveTo>
                        <a:lnTo>
                          <a:pt x="9" y="0"/>
                        </a:lnTo>
                        <a:lnTo>
                          <a:pt x="18" y="33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9" name="Freeform 88">
                    <a:extLst>
                      <a:ext uri="{FF2B5EF4-FFF2-40B4-BE49-F238E27FC236}">
                        <a16:creationId xmlns:a16="http://schemas.microsoft.com/office/drawing/2014/main" id="{7103CF29-554C-44BA-83B3-ECFCB34B9D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77" y="1912"/>
                    <a:ext cx="18" cy="33"/>
                  </a:xfrm>
                  <a:custGeom>
                    <a:avLst/>
                    <a:gdLst>
                      <a:gd name="T0" fmla="*/ 18 w 18"/>
                      <a:gd name="T1" fmla="*/ 0 h 33"/>
                      <a:gd name="T2" fmla="*/ 9 w 18"/>
                      <a:gd name="T3" fmla="*/ 33 h 33"/>
                      <a:gd name="T4" fmla="*/ 0 w 18"/>
                      <a:gd name="T5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3">
                        <a:moveTo>
                          <a:pt x="18" y="0"/>
                        </a:moveTo>
                        <a:lnTo>
                          <a:pt x="9" y="3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 89">
                    <a:extLst>
                      <a:ext uri="{FF2B5EF4-FFF2-40B4-BE49-F238E27FC236}">
                        <a16:creationId xmlns:a16="http://schemas.microsoft.com/office/drawing/2014/main" id="{A93D9772-0801-4D00-A1E8-FA64C6C359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77" y="1996"/>
                    <a:ext cx="18" cy="32"/>
                  </a:xfrm>
                  <a:custGeom>
                    <a:avLst/>
                    <a:gdLst>
                      <a:gd name="T0" fmla="*/ 18 w 18"/>
                      <a:gd name="T1" fmla="*/ 0 h 32"/>
                      <a:gd name="T2" fmla="*/ 9 w 18"/>
                      <a:gd name="T3" fmla="*/ 32 h 32"/>
                      <a:gd name="T4" fmla="*/ 0 w 18"/>
                      <a:gd name="T5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18" y="0"/>
                        </a:moveTo>
                        <a:lnTo>
                          <a:pt x="9" y="3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1" name="Freeform 90">
                    <a:extLst>
                      <a:ext uri="{FF2B5EF4-FFF2-40B4-BE49-F238E27FC236}">
                        <a16:creationId xmlns:a16="http://schemas.microsoft.com/office/drawing/2014/main" id="{8AE21717-3787-4D4A-90F8-71BBF61A29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77" y="2079"/>
                    <a:ext cx="18" cy="32"/>
                  </a:xfrm>
                  <a:custGeom>
                    <a:avLst/>
                    <a:gdLst>
                      <a:gd name="T0" fmla="*/ 18 w 18"/>
                      <a:gd name="T1" fmla="*/ 0 h 32"/>
                      <a:gd name="T2" fmla="*/ 9 w 18"/>
                      <a:gd name="T3" fmla="*/ 32 h 32"/>
                      <a:gd name="T4" fmla="*/ 0 w 18"/>
                      <a:gd name="T5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18" y="0"/>
                        </a:moveTo>
                        <a:lnTo>
                          <a:pt x="9" y="3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 91">
                    <a:extLst>
                      <a:ext uri="{FF2B5EF4-FFF2-40B4-BE49-F238E27FC236}">
                        <a16:creationId xmlns:a16="http://schemas.microsoft.com/office/drawing/2014/main" id="{DA28D94A-E265-4014-9CC6-1E7D882781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77" y="2088"/>
                    <a:ext cx="36" cy="17"/>
                  </a:xfrm>
                  <a:custGeom>
                    <a:avLst/>
                    <a:gdLst>
                      <a:gd name="T0" fmla="*/ 36 w 36"/>
                      <a:gd name="T1" fmla="*/ 17 h 17"/>
                      <a:gd name="T2" fmla="*/ 0 w 36"/>
                      <a:gd name="T3" fmla="*/ 8 h 17"/>
                      <a:gd name="T4" fmla="*/ 36 w 36"/>
                      <a:gd name="T5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7">
                        <a:moveTo>
                          <a:pt x="36" y="17"/>
                        </a:moveTo>
                        <a:lnTo>
                          <a:pt x="0" y="8"/>
                        </a:lnTo>
                        <a:lnTo>
                          <a:pt x="36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3" name="Freeform 92">
                    <a:extLst>
                      <a:ext uri="{FF2B5EF4-FFF2-40B4-BE49-F238E27FC236}">
                        <a16:creationId xmlns:a16="http://schemas.microsoft.com/office/drawing/2014/main" id="{B8583690-C1C0-4EC2-A0CA-D16586BB87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69" y="1162"/>
                    <a:ext cx="18" cy="33"/>
                  </a:xfrm>
                  <a:custGeom>
                    <a:avLst/>
                    <a:gdLst>
                      <a:gd name="T0" fmla="*/ 18 w 18"/>
                      <a:gd name="T1" fmla="*/ 0 h 33"/>
                      <a:gd name="T2" fmla="*/ 9 w 18"/>
                      <a:gd name="T3" fmla="*/ 33 h 33"/>
                      <a:gd name="T4" fmla="*/ 0 w 18"/>
                      <a:gd name="T5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3">
                        <a:moveTo>
                          <a:pt x="18" y="0"/>
                        </a:moveTo>
                        <a:lnTo>
                          <a:pt x="9" y="3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4" name="Freeform 93">
                    <a:extLst>
                      <a:ext uri="{FF2B5EF4-FFF2-40B4-BE49-F238E27FC236}">
                        <a16:creationId xmlns:a16="http://schemas.microsoft.com/office/drawing/2014/main" id="{907CEB8B-F151-4F28-A7D0-CBF65231D9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69" y="1246"/>
                    <a:ext cx="18" cy="32"/>
                  </a:xfrm>
                  <a:custGeom>
                    <a:avLst/>
                    <a:gdLst>
                      <a:gd name="T0" fmla="*/ 18 w 18"/>
                      <a:gd name="T1" fmla="*/ 0 h 32"/>
                      <a:gd name="T2" fmla="*/ 9 w 18"/>
                      <a:gd name="T3" fmla="*/ 32 h 32"/>
                      <a:gd name="T4" fmla="*/ 0 w 18"/>
                      <a:gd name="T5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18" y="0"/>
                        </a:moveTo>
                        <a:lnTo>
                          <a:pt x="9" y="3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5" name="Freeform 94">
                    <a:extLst>
                      <a:ext uri="{FF2B5EF4-FFF2-40B4-BE49-F238E27FC236}">
                        <a16:creationId xmlns:a16="http://schemas.microsoft.com/office/drawing/2014/main" id="{F375AE05-C111-4F7A-B2E5-6688A5A23D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69" y="1329"/>
                    <a:ext cx="18" cy="32"/>
                  </a:xfrm>
                  <a:custGeom>
                    <a:avLst/>
                    <a:gdLst>
                      <a:gd name="T0" fmla="*/ 18 w 18"/>
                      <a:gd name="T1" fmla="*/ 0 h 32"/>
                      <a:gd name="T2" fmla="*/ 9 w 18"/>
                      <a:gd name="T3" fmla="*/ 32 h 32"/>
                      <a:gd name="T4" fmla="*/ 0 w 18"/>
                      <a:gd name="T5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18" y="0"/>
                        </a:moveTo>
                        <a:lnTo>
                          <a:pt x="9" y="3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6" name="Freeform 95">
                    <a:extLst>
                      <a:ext uri="{FF2B5EF4-FFF2-40B4-BE49-F238E27FC236}">
                        <a16:creationId xmlns:a16="http://schemas.microsoft.com/office/drawing/2014/main" id="{E054FFAE-F422-41EB-A691-E4F9BCF69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0" y="1338"/>
                    <a:ext cx="36" cy="16"/>
                  </a:xfrm>
                  <a:custGeom>
                    <a:avLst/>
                    <a:gdLst>
                      <a:gd name="T0" fmla="*/ 0 w 36"/>
                      <a:gd name="T1" fmla="*/ 0 h 16"/>
                      <a:gd name="T2" fmla="*/ 36 w 36"/>
                      <a:gd name="T3" fmla="*/ 8 h 16"/>
                      <a:gd name="T4" fmla="*/ 0 w 36"/>
                      <a:gd name="T5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0" y="0"/>
                        </a:moveTo>
                        <a:lnTo>
                          <a:pt x="36" y="8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7" name="Freeform 96">
                    <a:extLst>
                      <a:ext uri="{FF2B5EF4-FFF2-40B4-BE49-F238E27FC236}">
                        <a16:creationId xmlns:a16="http://schemas.microsoft.com/office/drawing/2014/main" id="{7489C713-583E-4001-9616-651F063AB3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69" y="1838"/>
                    <a:ext cx="36" cy="17"/>
                  </a:xfrm>
                  <a:custGeom>
                    <a:avLst/>
                    <a:gdLst>
                      <a:gd name="T0" fmla="*/ 36 w 36"/>
                      <a:gd name="T1" fmla="*/ 17 h 17"/>
                      <a:gd name="T2" fmla="*/ 0 w 36"/>
                      <a:gd name="T3" fmla="*/ 8 h 17"/>
                      <a:gd name="T4" fmla="*/ 36 w 36"/>
                      <a:gd name="T5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7">
                        <a:moveTo>
                          <a:pt x="36" y="17"/>
                        </a:moveTo>
                        <a:lnTo>
                          <a:pt x="0" y="8"/>
                        </a:lnTo>
                        <a:lnTo>
                          <a:pt x="36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8" name="Freeform 97">
                    <a:extLst>
                      <a:ext uri="{FF2B5EF4-FFF2-40B4-BE49-F238E27FC236}">
                        <a16:creationId xmlns:a16="http://schemas.microsoft.com/office/drawing/2014/main" id="{B4500FD7-2E9F-40BA-B5FB-45E2786FA9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69" y="1831"/>
                    <a:ext cx="18" cy="33"/>
                  </a:xfrm>
                  <a:custGeom>
                    <a:avLst/>
                    <a:gdLst>
                      <a:gd name="T0" fmla="*/ 0 w 18"/>
                      <a:gd name="T1" fmla="*/ 33 h 33"/>
                      <a:gd name="T2" fmla="*/ 9 w 18"/>
                      <a:gd name="T3" fmla="*/ 0 h 33"/>
                      <a:gd name="T4" fmla="*/ 18 w 18"/>
                      <a:gd name="T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3">
                        <a:moveTo>
                          <a:pt x="0" y="33"/>
                        </a:moveTo>
                        <a:lnTo>
                          <a:pt x="9" y="0"/>
                        </a:lnTo>
                        <a:lnTo>
                          <a:pt x="18" y="33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Freeform 98">
                    <a:extLst>
                      <a:ext uri="{FF2B5EF4-FFF2-40B4-BE49-F238E27FC236}">
                        <a16:creationId xmlns:a16="http://schemas.microsoft.com/office/drawing/2014/main" id="{21A66779-7C61-4818-86CD-4398EF276D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69" y="1915"/>
                    <a:ext cx="18" cy="32"/>
                  </a:xfrm>
                  <a:custGeom>
                    <a:avLst/>
                    <a:gdLst>
                      <a:gd name="T0" fmla="*/ 0 w 18"/>
                      <a:gd name="T1" fmla="*/ 32 h 32"/>
                      <a:gd name="T2" fmla="*/ 9 w 18"/>
                      <a:gd name="T3" fmla="*/ 0 h 32"/>
                      <a:gd name="T4" fmla="*/ 18 w 18"/>
                      <a:gd name="T5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0" y="32"/>
                        </a:moveTo>
                        <a:lnTo>
                          <a:pt x="9" y="0"/>
                        </a:lnTo>
                        <a:lnTo>
                          <a:pt x="18" y="32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0" name="Freeform 99">
                    <a:extLst>
                      <a:ext uri="{FF2B5EF4-FFF2-40B4-BE49-F238E27FC236}">
                        <a16:creationId xmlns:a16="http://schemas.microsoft.com/office/drawing/2014/main" id="{67CD9E04-1EBE-4C09-B12E-0C021877FD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69" y="1998"/>
                    <a:ext cx="18" cy="33"/>
                  </a:xfrm>
                  <a:custGeom>
                    <a:avLst/>
                    <a:gdLst>
                      <a:gd name="T0" fmla="*/ 0 w 18"/>
                      <a:gd name="T1" fmla="*/ 33 h 33"/>
                      <a:gd name="T2" fmla="*/ 9 w 18"/>
                      <a:gd name="T3" fmla="*/ 0 h 33"/>
                      <a:gd name="T4" fmla="*/ 18 w 18"/>
                      <a:gd name="T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3">
                        <a:moveTo>
                          <a:pt x="0" y="33"/>
                        </a:moveTo>
                        <a:lnTo>
                          <a:pt x="9" y="0"/>
                        </a:lnTo>
                        <a:lnTo>
                          <a:pt x="18" y="33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Freeform 100">
                    <a:extLst>
                      <a:ext uri="{FF2B5EF4-FFF2-40B4-BE49-F238E27FC236}">
                        <a16:creationId xmlns:a16="http://schemas.microsoft.com/office/drawing/2014/main" id="{E2D0BF89-81D2-4EC0-B982-9DD2B1C77C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2" y="1005"/>
                    <a:ext cx="36" cy="16"/>
                  </a:xfrm>
                  <a:custGeom>
                    <a:avLst/>
                    <a:gdLst>
                      <a:gd name="T0" fmla="*/ 0 w 36"/>
                      <a:gd name="T1" fmla="*/ 0 h 16"/>
                      <a:gd name="T2" fmla="*/ 36 w 36"/>
                      <a:gd name="T3" fmla="*/ 8 h 16"/>
                      <a:gd name="T4" fmla="*/ 0 w 36"/>
                      <a:gd name="T5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0" y="0"/>
                        </a:moveTo>
                        <a:lnTo>
                          <a:pt x="36" y="8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" name="Freeform 101">
                    <a:extLst>
                      <a:ext uri="{FF2B5EF4-FFF2-40B4-BE49-F238E27FC236}">
                        <a16:creationId xmlns:a16="http://schemas.microsoft.com/office/drawing/2014/main" id="{AD4EB7E8-3D66-4359-A52B-8A7D16E36E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60" y="998"/>
                    <a:ext cx="18" cy="32"/>
                  </a:xfrm>
                  <a:custGeom>
                    <a:avLst/>
                    <a:gdLst>
                      <a:gd name="T0" fmla="*/ 0 w 18"/>
                      <a:gd name="T1" fmla="*/ 32 h 32"/>
                      <a:gd name="T2" fmla="*/ 9 w 18"/>
                      <a:gd name="T3" fmla="*/ 0 h 32"/>
                      <a:gd name="T4" fmla="*/ 18 w 18"/>
                      <a:gd name="T5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0" y="32"/>
                        </a:moveTo>
                        <a:lnTo>
                          <a:pt x="9" y="0"/>
                        </a:lnTo>
                        <a:lnTo>
                          <a:pt x="18" y="32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Freeform 102">
                    <a:extLst>
                      <a:ext uri="{FF2B5EF4-FFF2-40B4-BE49-F238E27FC236}">
                        <a16:creationId xmlns:a16="http://schemas.microsoft.com/office/drawing/2014/main" id="{2683E19C-13A6-4870-96EF-F5567360E8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2" y="1172"/>
                    <a:ext cx="36" cy="16"/>
                  </a:xfrm>
                  <a:custGeom>
                    <a:avLst/>
                    <a:gdLst>
                      <a:gd name="T0" fmla="*/ 0 w 36"/>
                      <a:gd name="T1" fmla="*/ 0 h 16"/>
                      <a:gd name="T2" fmla="*/ 36 w 36"/>
                      <a:gd name="T3" fmla="*/ 8 h 16"/>
                      <a:gd name="T4" fmla="*/ 0 w 36"/>
                      <a:gd name="T5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0" y="0"/>
                        </a:moveTo>
                        <a:lnTo>
                          <a:pt x="36" y="8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4" name="Freeform 103">
                    <a:extLst>
                      <a:ext uri="{FF2B5EF4-FFF2-40B4-BE49-F238E27FC236}">
                        <a16:creationId xmlns:a16="http://schemas.microsoft.com/office/drawing/2014/main" id="{D4D5BF40-3764-4E3B-8E8A-02AAE22261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60" y="1164"/>
                    <a:ext cx="18" cy="33"/>
                  </a:xfrm>
                  <a:custGeom>
                    <a:avLst/>
                    <a:gdLst>
                      <a:gd name="T0" fmla="*/ 0 w 18"/>
                      <a:gd name="T1" fmla="*/ 33 h 33"/>
                      <a:gd name="T2" fmla="*/ 9 w 18"/>
                      <a:gd name="T3" fmla="*/ 0 h 33"/>
                      <a:gd name="T4" fmla="*/ 18 w 18"/>
                      <a:gd name="T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3">
                        <a:moveTo>
                          <a:pt x="0" y="33"/>
                        </a:moveTo>
                        <a:lnTo>
                          <a:pt x="9" y="0"/>
                        </a:lnTo>
                        <a:lnTo>
                          <a:pt x="18" y="33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04">
                    <a:extLst>
                      <a:ext uri="{FF2B5EF4-FFF2-40B4-BE49-F238E27FC236}">
                        <a16:creationId xmlns:a16="http://schemas.microsoft.com/office/drawing/2014/main" id="{5BFD500C-ADC9-49C3-A20A-E1029FEE6E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60" y="1248"/>
                    <a:ext cx="18" cy="32"/>
                  </a:xfrm>
                  <a:custGeom>
                    <a:avLst/>
                    <a:gdLst>
                      <a:gd name="T0" fmla="*/ 0 w 18"/>
                      <a:gd name="T1" fmla="*/ 32 h 32"/>
                      <a:gd name="T2" fmla="*/ 9 w 18"/>
                      <a:gd name="T3" fmla="*/ 0 h 32"/>
                      <a:gd name="T4" fmla="*/ 18 w 18"/>
                      <a:gd name="T5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0" y="32"/>
                        </a:moveTo>
                        <a:lnTo>
                          <a:pt x="9" y="0"/>
                        </a:lnTo>
                        <a:lnTo>
                          <a:pt x="18" y="32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Freeform 105">
                    <a:extLst>
                      <a:ext uri="{FF2B5EF4-FFF2-40B4-BE49-F238E27FC236}">
                        <a16:creationId xmlns:a16="http://schemas.microsoft.com/office/drawing/2014/main" id="{9DB6406C-257F-455E-9BA2-8A32B67CB4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60" y="1996"/>
                    <a:ext cx="18" cy="32"/>
                  </a:xfrm>
                  <a:custGeom>
                    <a:avLst/>
                    <a:gdLst>
                      <a:gd name="T0" fmla="*/ 18 w 18"/>
                      <a:gd name="T1" fmla="*/ 0 h 32"/>
                      <a:gd name="T2" fmla="*/ 9 w 18"/>
                      <a:gd name="T3" fmla="*/ 32 h 32"/>
                      <a:gd name="T4" fmla="*/ 0 w 18"/>
                      <a:gd name="T5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18" y="0"/>
                        </a:moveTo>
                        <a:lnTo>
                          <a:pt x="9" y="3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Freeform 106">
                    <a:extLst>
                      <a:ext uri="{FF2B5EF4-FFF2-40B4-BE49-F238E27FC236}">
                        <a16:creationId xmlns:a16="http://schemas.microsoft.com/office/drawing/2014/main" id="{57CB55C7-F29A-4348-8408-8B35C606B4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60" y="2079"/>
                    <a:ext cx="18" cy="32"/>
                  </a:xfrm>
                  <a:custGeom>
                    <a:avLst/>
                    <a:gdLst>
                      <a:gd name="T0" fmla="*/ 18 w 18"/>
                      <a:gd name="T1" fmla="*/ 0 h 32"/>
                      <a:gd name="T2" fmla="*/ 9 w 18"/>
                      <a:gd name="T3" fmla="*/ 32 h 32"/>
                      <a:gd name="T4" fmla="*/ 0 w 18"/>
                      <a:gd name="T5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18" y="0"/>
                        </a:moveTo>
                        <a:lnTo>
                          <a:pt x="9" y="3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Freeform 107">
                    <a:extLst>
                      <a:ext uri="{FF2B5EF4-FFF2-40B4-BE49-F238E27FC236}">
                        <a16:creationId xmlns:a16="http://schemas.microsoft.com/office/drawing/2014/main" id="{AEB63CEE-62C1-423A-9944-B11CB6FACD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61" y="2088"/>
                    <a:ext cx="36" cy="17"/>
                  </a:xfrm>
                  <a:custGeom>
                    <a:avLst/>
                    <a:gdLst>
                      <a:gd name="T0" fmla="*/ 36 w 36"/>
                      <a:gd name="T1" fmla="*/ 17 h 17"/>
                      <a:gd name="T2" fmla="*/ 0 w 36"/>
                      <a:gd name="T3" fmla="*/ 8 h 17"/>
                      <a:gd name="T4" fmla="*/ 36 w 36"/>
                      <a:gd name="T5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7">
                        <a:moveTo>
                          <a:pt x="36" y="17"/>
                        </a:moveTo>
                        <a:lnTo>
                          <a:pt x="0" y="8"/>
                        </a:lnTo>
                        <a:lnTo>
                          <a:pt x="36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Freeform 108">
                    <a:extLst>
                      <a:ext uri="{FF2B5EF4-FFF2-40B4-BE49-F238E27FC236}">
                        <a16:creationId xmlns:a16="http://schemas.microsoft.com/office/drawing/2014/main" id="{27E9300E-BF92-498F-8D23-9F6F20AF48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34" y="1005"/>
                    <a:ext cx="36" cy="16"/>
                  </a:xfrm>
                  <a:custGeom>
                    <a:avLst/>
                    <a:gdLst>
                      <a:gd name="T0" fmla="*/ 0 w 36"/>
                      <a:gd name="T1" fmla="*/ 0 h 16"/>
                      <a:gd name="T2" fmla="*/ 36 w 36"/>
                      <a:gd name="T3" fmla="*/ 8 h 16"/>
                      <a:gd name="T4" fmla="*/ 0 w 36"/>
                      <a:gd name="T5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0" y="0"/>
                        </a:moveTo>
                        <a:lnTo>
                          <a:pt x="36" y="8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Freeform 109">
                    <a:extLst>
                      <a:ext uri="{FF2B5EF4-FFF2-40B4-BE49-F238E27FC236}">
                        <a16:creationId xmlns:a16="http://schemas.microsoft.com/office/drawing/2014/main" id="{38B020DD-11BE-4929-B147-B6939ED824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3" y="1088"/>
                    <a:ext cx="35" cy="16"/>
                  </a:xfrm>
                  <a:custGeom>
                    <a:avLst/>
                    <a:gdLst>
                      <a:gd name="T0" fmla="*/ 35 w 35"/>
                      <a:gd name="T1" fmla="*/ 16 h 16"/>
                      <a:gd name="T2" fmla="*/ 0 w 35"/>
                      <a:gd name="T3" fmla="*/ 8 h 16"/>
                      <a:gd name="T4" fmla="*/ 35 w 35"/>
                      <a:gd name="T5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5" h="16">
                        <a:moveTo>
                          <a:pt x="35" y="16"/>
                        </a:moveTo>
                        <a:lnTo>
                          <a:pt x="0" y="8"/>
                        </a:lnTo>
                        <a:lnTo>
                          <a:pt x="35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Freeform 110">
                    <a:extLst>
                      <a:ext uri="{FF2B5EF4-FFF2-40B4-BE49-F238E27FC236}">
                        <a16:creationId xmlns:a16="http://schemas.microsoft.com/office/drawing/2014/main" id="{6BCC897D-A34D-46BF-BD15-48ED63FE0B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52" y="1246"/>
                    <a:ext cx="18" cy="32"/>
                  </a:xfrm>
                  <a:custGeom>
                    <a:avLst/>
                    <a:gdLst>
                      <a:gd name="T0" fmla="*/ 18 w 18"/>
                      <a:gd name="T1" fmla="*/ 0 h 32"/>
                      <a:gd name="T2" fmla="*/ 9 w 18"/>
                      <a:gd name="T3" fmla="*/ 32 h 32"/>
                      <a:gd name="T4" fmla="*/ 0 w 18"/>
                      <a:gd name="T5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18" y="0"/>
                        </a:moveTo>
                        <a:lnTo>
                          <a:pt x="9" y="3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Freeform 111">
                    <a:extLst>
                      <a:ext uri="{FF2B5EF4-FFF2-40B4-BE49-F238E27FC236}">
                        <a16:creationId xmlns:a16="http://schemas.microsoft.com/office/drawing/2014/main" id="{F1760EBA-CE78-4900-AECD-AE6DA47717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34" y="1255"/>
                    <a:ext cx="36" cy="16"/>
                  </a:xfrm>
                  <a:custGeom>
                    <a:avLst/>
                    <a:gdLst>
                      <a:gd name="T0" fmla="*/ 0 w 36"/>
                      <a:gd name="T1" fmla="*/ 0 h 16"/>
                      <a:gd name="T2" fmla="*/ 36 w 36"/>
                      <a:gd name="T3" fmla="*/ 8 h 16"/>
                      <a:gd name="T4" fmla="*/ 0 w 36"/>
                      <a:gd name="T5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0" y="0"/>
                        </a:moveTo>
                        <a:lnTo>
                          <a:pt x="36" y="8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" name="Freeform 112">
                    <a:extLst>
                      <a:ext uri="{FF2B5EF4-FFF2-40B4-BE49-F238E27FC236}">
                        <a16:creationId xmlns:a16="http://schemas.microsoft.com/office/drawing/2014/main" id="{ACCF3ABB-7619-48C0-A38B-8E91C54E85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3" y="1921"/>
                    <a:ext cx="35" cy="17"/>
                  </a:xfrm>
                  <a:custGeom>
                    <a:avLst/>
                    <a:gdLst>
                      <a:gd name="T0" fmla="*/ 35 w 35"/>
                      <a:gd name="T1" fmla="*/ 17 h 17"/>
                      <a:gd name="T2" fmla="*/ 0 w 35"/>
                      <a:gd name="T3" fmla="*/ 9 h 17"/>
                      <a:gd name="T4" fmla="*/ 35 w 35"/>
                      <a:gd name="T5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5" h="17">
                        <a:moveTo>
                          <a:pt x="35" y="17"/>
                        </a:moveTo>
                        <a:lnTo>
                          <a:pt x="0" y="9"/>
                        </a:lnTo>
                        <a:lnTo>
                          <a:pt x="35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 113">
                    <a:extLst>
                      <a:ext uri="{FF2B5EF4-FFF2-40B4-BE49-F238E27FC236}">
                        <a16:creationId xmlns:a16="http://schemas.microsoft.com/office/drawing/2014/main" id="{68E46D20-32A7-48B6-A278-F6C9D1BBDE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26" y="1005"/>
                    <a:ext cx="35" cy="16"/>
                  </a:xfrm>
                  <a:custGeom>
                    <a:avLst/>
                    <a:gdLst>
                      <a:gd name="T0" fmla="*/ 0 w 35"/>
                      <a:gd name="T1" fmla="*/ 0 h 16"/>
                      <a:gd name="T2" fmla="*/ 35 w 35"/>
                      <a:gd name="T3" fmla="*/ 8 h 16"/>
                      <a:gd name="T4" fmla="*/ 0 w 35"/>
                      <a:gd name="T5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5" h="16">
                        <a:moveTo>
                          <a:pt x="0" y="0"/>
                        </a:moveTo>
                        <a:lnTo>
                          <a:pt x="35" y="8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5" name="Freeform 114">
                    <a:extLst>
                      <a:ext uri="{FF2B5EF4-FFF2-40B4-BE49-F238E27FC236}">
                        <a16:creationId xmlns:a16="http://schemas.microsoft.com/office/drawing/2014/main" id="{DC871F60-CD44-4C09-B9A9-E6BAE54192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4" y="1088"/>
                    <a:ext cx="36" cy="16"/>
                  </a:xfrm>
                  <a:custGeom>
                    <a:avLst/>
                    <a:gdLst>
                      <a:gd name="T0" fmla="*/ 36 w 36"/>
                      <a:gd name="T1" fmla="*/ 16 h 16"/>
                      <a:gd name="T2" fmla="*/ 0 w 36"/>
                      <a:gd name="T3" fmla="*/ 8 h 16"/>
                      <a:gd name="T4" fmla="*/ 36 w 36"/>
                      <a:gd name="T5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36" y="16"/>
                        </a:moveTo>
                        <a:lnTo>
                          <a:pt x="0" y="8"/>
                        </a:lnTo>
                        <a:lnTo>
                          <a:pt x="36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Freeform 115">
                    <a:extLst>
                      <a:ext uri="{FF2B5EF4-FFF2-40B4-BE49-F238E27FC236}">
                        <a16:creationId xmlns:a16="http://schemas.microsoft.com/office/drawing/2014/main" id="{AB5D5031-A547-464D-9F7D-DBBF4AA224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44" y="1081"/>
                    <a:ext cx="18" cy="33"/>
                  </a:xfrm>
                  <a:custGeom>
                    <a:avLst/>
                    <a:gdLst>
                      <a:gd name="T0" fmla="*/ 0 w 18"/>
                      <a:gd name="T1" fmla="*/ 33 h 33"/>
                      <a:gd name="T2" fmla="*/ 9 w 18"/>
                      <a:gd name="T3" fmla="*/ 0 h 33"/>
                      <a:gd name="T4" fmla="*/ 18 w 18"/>
                      <a:gd name="T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3">
                        <a:moveTo>
                          <a:pt x="0" y="33"/>
                        </a:moveTo>
                        <a:lnTo>
                          <a:pt x="9" y="0"/>
                        </a:lnTo>
                        <a:lnTo>
                          <a:pt x="18" y="33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7" name="Freeform 116">
                    <a:extLst>
                      <a:ext uri="{FF2B5EF4-FFF2-40B4-BE49-F238E27FC236}">
                        <a16:creationId xmlns:a16="http://schemas.microsoft.com/office/drawing/2014/main" id="{65A3A4A6-21BC-476C-B0A1-FEF280AC25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44" y="1164"/>
                    <a:ext cx="18" cy="33"/>
                  </a:xfrm>
                  <a:custGeom>
                    <a:avLst/>
                    <a:gdLst>
                      <a:gd name="T0" fmla="*/ 0 w 18"/>
                      <a:gd name="T1" fmla="*/ 33 h 33"/>
                      <a:gd name="T2" fmla="*/ 9 w 18"/>
                      <a:gd name="T3" fmla="*/ 0 h 33"/>
                      <a:gd name="T4" fmla="*/ 18 w 18"/>
                      <a:gd name="T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3">
                        <a:moveTo>
                          <a:pt x="0" y="33"/>
                        </a:moveTo>
                        <a:lnTo>
                          <a:pt x="9" y="0"/>
                        </a:lnTo>
                        <a:lnTo>
                          <a:pt x="18" y="33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117">
                    <a:extLst>
                      <a:ext uri="{FF2B5EF4-FFF2-40B4-BE49-F238E27FC236}">
                        <a16:creationId xmlns:a16="http://schemas.microsoft.com/office/drawing/2014/main" id="{D4582BD9-4D8E-4196-B50C-F9EAC1E870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4" y="1921"/>
                    <a:ext cx="36" cy="17"/>
                  </a:xfrm>
                  <a:custGeom>
                    <a:avLst/>
                    <a:gdLst>
                      <a:gd name="T0" fmla="*/ 36 w 36"/>
                      <a:gd name="T1" fmla="*/ 17 h 17"/>
                      <a:gd name="T2" fmla="*/ 0 w 36"/>
                      <a:gd name="T3" fmla="*/ 9 h 17"/>
                      <a:gd name="T4" fmla="*/ 36 w 36"/>
                      <a:gd name="T5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7">
                        <a:moveTo>
                          <a:pt x="36" y="17"/>
                        </a:moveTo>
                        <a:lnTo>
                          <a:pt x="0" y="9"/>
                        </a:lnTo>
                        <a:lnTo>
                          <a:pt x="36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9" name="Freeform 118">
                    <a:extLst>
                      <a:ext uri="{FF2B5EF4-FFF2-40B4-BE49-F238E27FC236}">
                        <a16:creationId xmlns:a16="http://schemas.microsoft.com/office/drawing/2014/main" id="{4C732CC0-ECD2-4E49-96C3-0C76DE2482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44" y="1915"/>
                    <a:ext cx="18" cy="32"/>
                  </a:xfrm>
                  <a:custGeom>
                    <a:avLst/>
                    <a:gdLst>
                      <a:gd name="T0" fmla="*/ 0 w 18"/>
                      <a:gd name="T1" fmla="*/ 32 h 32"/>
                      <a:gd name="T2" fmla="*/ 9 w 18"/>
                      <a:gd name="T3" fmla="*/ 0 h 32"/>
                      <a:gd name="T4" fmla="*/ 18 w 18"/>
                      <a:gd name="T5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0" y="32"/>
                        </a:moveTo>
                        <a:lnTo>
                          <a:pt x="9" y="0"/>
                        </a:lnTo>
                        <a:lnTo>
                          <a:pt x="18" y="32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Freeform 119">
                    <a:extLst>
                      <a:ext uri="{FF2B5EF4-FFF2-40B4-BE49-F238E27FC236}">
                        <a16:creationId xmlns:a16="http://schemas.microsoft.com/office/drawing/2014/main" id="{30037871-05B0-4801-B454-0D10EC2755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44" y="1998"/>
                    <a:ext cx="18" cy="33"/>
                  </a:xfrm>
                  <a:custGeom>
                    <a:avLst/>
                    <a:gdLst>
                      <a:gd name="T0" fmla="*/ 0 w 18"/>
                      <a:gd name="T1" fmla="*/ 33 h 33"/>
                      <a:gd name="T2" fmla="*/ 9 w 18"/>
                      <a:gd name="T3" fmla="*/ 0 h 33"/>
                      <a:gd name="T4" fmla="*/ 18 w 18"/>
                      <a:gd name="T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3">
                        <a:moveTo>
                          <a:pt x="0" y="33"/>
                        </a:moveTo>
                        <a:lnTo>
                          <a:pt x="9" y="0"/>
                        </a:lnTo>
                        <a:lnTo>
                          <a:pt x="18" y="33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Freeform 120">
                    <a:extLst>
                      <a:ext uri="{FF2B5EF4-FFF2-40B4-BE49-F238E27FC236}">
                        <a16:creationId xmlns:a16="http://schemas.microsoft.com/office/drawing/2014/main" id="{7BDFB2A3-8E57-4F68-B21D-74A9B5B04D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17" y="1005"/>
                    <a:ext cx="36" cy="16"/>
                  </a:xfrm>
                  <a:custGeom>
                    <a:avLst/>
                    <a:gdLst>
                      <a:gd name="T0" fmla="*/ 0 w 36"/>
                      <a:gd name="T1" fmla="*/ 0 h 16"/>
                      <a:gd name="T2" fmla="*/ 36 w 36"/>
                      <a:gd name="T3" fmla="*/ 8 h 16"/>
                      <a:gd name="T4" fmla="*/ 0 w 36"/>
                      <a:gd name="T5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0" y="0"/>
                        </a:moveTo>
                        <a:lnTo>
                          <a:pt x="36" y="8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 121">
                    <a:extLst>
                      <a:ext uri="{FF2B5EF4-FFF2-40B4-BE49-F238E27FC236}">
                        <a16:creationId xmlns:a16="http://schemas.microsoft.com/office/drawing/2014/main" id="{483204AD-8E5C-4CC8-9470-42CABA14B5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36" y="1162"/>
                    <a:ext cx="18" cy="33"/>
                  </a:xfrm>
                  <a:custGeom>
                    <a:avLst/>
                    <a:gdLst>
                      <a:gd name="T0" fmla="*/ 18 w 18"/>
                      <a:gd name="T1" fmla="*/ 0 h 33"/>
                      <a:gd name="T2" fmla="*/ 9 w 18"/>
                      <a:gd name="T3" fmla="*/ 33 h 33"/>
                      <a:gd name="T4" fmla="*/ 0 w 18"/>
                      <a:gd name="T5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3">
                        <a:moveTo>
                          <a:pt x="18" y="0"/>
                        </a:moveTo>
                        <a:lnTo>
                          <a:pt x="9" y="3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3" name="Freeform 122">
                    <a:extLst>
                      <a:ext uri="{FF2B5EF4-FFF2-40B4-BE49-F238E27FC236}">
                        <a16:creationId xmlns:a16="http://schemas.microsoft.com/office/drawing/2014/main" id="{ACF81265-E36D-46C0-B05E-FF2953963C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36" y="1246"/>
                    <a:ext cx="18" cy="32"/>
                  </a:xfrm>
                  <a:custGeom>
                    <a:avLst/>
                    <a:gdLst>
                      <a:gd name="T0" fmla="*/ 18 w 18"/>
                      <a:gd name="T1" fmla="*/ 0 h 32"/>
                      <a:gd name="T2" fmla="*/ 9 w 18"/>
                      <a:gd name="T3" fmla="*/ 32 h 32"/>
                      <a:gd name="T4" fmla="*/ 0 w 18"/>
                      <a:gd name="T5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18" y="0"/>
                        </a:moveTo>
                        <a:lnTo>
                          <a:pt x="9" y="3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4" name="Freeform 123">
                    <a:extLst>
                      <a:ext uri="{FF2B5EF4-FFF2-40B4-BE49-F238E27FC236}">
                        <a16:creationId xmlns:a16="http://schemas.microsoft.com/office/drawing/2014/main" id="{CD9E1779-6407-4101-9D5A-CD99624A3C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17" y="1255"/>
                    <a:ext cx="36" cy="16"/>
                  </a:xfrm>
                  <a:custGeom>
                    <a:avLst/>
                    <a:gdLst>
                      <a:gd name="T0" fmla="*/ 0 w 36"/>
                      <a:gd name="T1" fmla="*/ 0 h 16"/>
                      <a:gd name="T2" fmla="*/ 36 w 36"/>
                      <a:gd name="T3" fmla="*/ 8 h 16"/>
                      <a:gd name="T4" fmla="*/ 0 w 36"/>
                      <a:gd name="T5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0" y="0"/>
                        </a:moveTo>
                        <a:lnTo>
                          <a:pt x="36" y="8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" name="Freeform 124">
                    <a:extLst>
                      <a:ext uri="{FF2B5EF4-FFF2-40B4-BE49-F238E27FC236}">
                        <a16:creationId xmlns:a16="http://schemas.microsoft.com/office/drawing/2014/main" id="{30124AFE-C3B1-48CE-A83E-7CB8EE217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36" y="1412"/>
                    <a:ext cx="18" cy="33"/>
                  </a:xfrm>
                  <a:custGeom>
                    <a:avLst/>
                    <a:gdLst>
                      <a:gd name="T0" fmla="*/ 18 w 18"/>
                      <a:gd name="T1" fmla="*/ 0 h 33"/>
                      <a:gd name="T2" fmla="*/ 9 w 18"/>
                      <a:gd name="T3" fmla="*/ 33 h 33"/>
                      <a:gd name="T4" fmla="*/ 0 w 18"/>
                      <a:gd name="T5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3">
                        <a:moveTo>
                          <a:pt x="18" y="0"/>
                        </a:moveTo>
                        <a:lnTo>
                          <a:pt x="9" y="3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6" name="Freeform 125">
                    <a:extLst>
                      <a:ext uri="{FF2B5EF4-FFF2-40B4-BE49-F238E27FC236}">
                        <a16:creationId xmlns:a16="http://schemas.microsoft.com/office/drawing/2014/main" id="{AA72BCDE-5C5B-40A6-873C-96BCED7016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17" y="1421"/>
                    <a:ext cx="36" cy="17"/>
                  </a:xfrm>
                  <a:custGeom>
                    <a:avLst/>
                    <a:gdLst>
                      <a:gd name="T0" fmla="*/ 0 w 36"/>
                      <a:gd name="T1" fmla="*/ 0 h 17"/>
                      <a:gd name="T2" fmla="*/ 36 w 36"/>
                      <a:gd name="T3" fmla="*/ 9 h 17"/>
                      <a:gd name="T4" fmla="*/ 0 w 36"/>
                      <a:gd name="T5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7">
                        <a:moveTo>
                          <a:pt x="0" y="0"/>
                        </a:moveTo>
                        <a:lnTo>
                          <a:pt x="36" y="9"/>
                        </a:lnTo>
                        <a:lnTo>
                          <a:pt x="0" y="17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7" name="Freeform 126">
                    <a:extLst>
                      <a:ext uri="{FF2B5EF4-FFF2-40B4-BE49-F238E27FC236}">
                        <a16:creationId xmlns:a16="http://schemas.microsoft.com/office/drawing/2014/main" id="{650CEFF0-DE62-4620-A503-ED2804F9FE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36" y="1579"/>
                    <a:ext cx="18" cy="32"/>
                  </a:xfrm>
                  <a:custGeom>
                    <a:avLst/>
                    <a:gdLst>
                      <a:gd name="T0" fmla="*/ 18 w 18"/>
                      <a:gd name="T1" fmla="*/ 0 h 32"/>
                      <a:gd name="T2" fmla="*/ 9 w 18"/>
                      <a:gd name="T3" fmla="*/ 32 h 32"/>
                      <a:gd name="T4" fmla="*/ 0 w 18"/>
                      <a:gd name="T5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18" y="0"/>
                        </a:moveTo>
                        <a:lnTo>
                          <a:pt x="9" y="3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8" name="Freeform 127">
                    <a:extLst>
                      <a:ext uri="{FF2B5EF4-FFF2-40B4-BE49-F238E27FC236}">
                        <a16:creationId xmlns:a16="http://schemas.microsoft.com/office/drawing/2014/main" id="{50DAF0D8-F0DA-41AA-B7F2-5B05F8A37E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17" y="1588"/>
                    <a:ext cx="36" cy="16"/>
                  </a:xfrm>
                  <a:custGeom>
                    <a:avLst/>
                    <a:gdLst>
                      <a:gd name="T0" fmla="*/ 0 w 36"/>
                      <a:gd name="T1" fmla="*/ 0 h 16"/>
                      <a:gd name="T2" fmla="*/ 36 w 36"/>
                      <a:gd name="T3" fmla="*/ 8 h 16"/>
                      <a:gd name="T4" fmla="*/ 0 w 36"/>
                      <a:gd name="T5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0" y="0"/>
                        </a:moveTo>
                        <a:lnTo>
                          <a:pt x="36" y="8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9" name="Freeform 128">
                    <a:extLst>
                      <a:ext uri="{FF2B5EF4-FFF2-40B4-BE49-F238E27FC236}">
                        <a16:creationId xmlns:a16="http://schemas.microsoft.com/office/drawing/2014/main" id="{8E906D89-B3A8-40EA-BDAE-FC25C7FBDA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36" y="1746"/>
                    <a:ext cx="18" cy="32"/>
                  </a:xfrm>
                  <a:custGeom>
                    <a:avLst/>
                    <a:gdLst>
                      <a:gd name="T0" fmla="*/ 18 w 18"/>
                      <a:gd name="T1" fmla="*/ 0 h 32"/>
                      <a:gd name="T2" fmla="*/ 9 w 18"/>
                      <a:gd name="T3" fmla="*/ 32 h 32"/>
                      <a:gd name="T4" fmla="*/ 0 w 18"/>
                      <a:gd name="T5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18" y="0"/>
                        </a:moveTo>
                        <a:lnTo>
                          <a:pt x="9" y="3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0" name="Freeform 129">
                    <a:extLst>
                      <a:ext uri="{FF2B5EF4-FFF2-40B4-BE49-F238E27FC236}">
                        <a16:creationId xmlns:a16="http://schemas.microsoft.com/office/drawing/2014/main" id="{53CD0370-E229-4805-B4B6-1232875C75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17" y="1755"/>
                    <a:ext cx="36" cy="16"/>
                  </a:xfrm>
                  <a:custGeom>
                    <a:avLst/>
                    <a:gdLst>
                      <a:gd name="T0" fmla="*/ 0 w 36"/>
                      <a:gd name="T1" fmla="*/ 0 h 16"/>
                      <a:gd name="T2" fmla="*/ 36 w 36"/>
                      <a:gd name="T3" fmla="*/ 8 h 16"/>
                      <a:gd name="T4" fmla="*/ 0 w 36"/>
                      <a:gd name="T5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0" y="0"/>
                        </a:moveTo>
                        <a:lnTo>
                          <a:pt x="36" y="8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1" name="Freeform 130">
                    <a:extLst>
                      <a:ext uri="{FF2B5EF4-FFF2-40B4-BE49-F238E27FC236}">
                        <a16:creationId xmlns:a16="http://schemas.microsoft.com/office/drawing/2014/main" id="{E5EEF15E-0519-448F-81EA-AB213682DE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36" y="1912"/>
                    <a:ext cx="18" cy="33"/>
                  </a:xfrm>
                  <a:custGeom>
                    <a:avLst/>
                    <a:gdLst>
                      <a:gd name="T0" fmla="*/ 18 w 18"/>
                      <a:gd name="T1" fmla="*/ 0 h 33"/>
                      <a:gd name="T2" fmla="*/ 9 w 18"/>
                      <a:gd name="T3" fmla="*/ 33 h 33"/>
                      <a:gd name="T4" fmla="*/ 0 w 18"/>
                      <a:gd name="T5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3">
                        <a:moveTo>
                          <a:pt x="18" y="0"/>
                        </a:moveTo>
                        <a:lnTo>
                          <a:pt x="9" y="3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131">
                    <a:extLst>
                      <a:ext uri="{FF2B5EF4-FFF2-40B4-BE49-F238E27FC236}">
                        <a16:creationId xmlns:a16="http://schemas.microsoft.com/office/drawing/2014/main" id="{2FDAE564-2FB9-41F7-897E-B83334E08D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36" y="1996"/>
                    <a:ext cx="18" cy="32"/>
                  </a:xfrm>
                  <a:custGeom>
                    <a:avLst/>
                    <a:gdLst>
                      <a:gd name="T0" fmla="*/ 18 w 18"/>
                      <a:gd name="T1" fmla="*/ 0 h 32"/>
                      <a:gd name="T2" fmla="*/ 9 w 18"/>
                      <a:gd name="T3" fmla="*/ 32 h 32"/>
                      <a:gd name="T4" fmla="*/ 0 w 18"/>
                      <a:gd name="T5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18" y="0"/>
                        </a:moveTo>
                        <a:lnTo>
                          <a:pt x="9" y="3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3" name="Freeform 132">
                    <a:extLst>
                      <a:ext uri="{FF2B5EF4-FFF2-40B4-BE49-F238E27FC236}">
                        <a16:creationId xmlns:a16="http://schemas.microsoft.com/office/drawing/2014/main" id="{62426F4A-F0A3-4A46-9FCC-B0BDFBCBAE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36" y="2079"/>
                    <a:ext cx="18" cy="32"/>
                  </a:xfrm>
                  <a:custGeom>
                    <a:avLst/>
                    <a:gdLst>
                      <a:gd name="T0" fmla="*/ 18 w 18"/>
                      <a:gd name="T1" fmla="*/ 0 h 32"/>
                      <a:gd name="T2" fmla="*/ 9 w 18"/>
                      <a:gd name="T3" fmla="*/ 32 h 32"/>
                      <a:gd name="T4" fmla="*/ 0 w 18"/>
                      <a:gd name="T5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18" y="0"/>
                        </a:moveTo>
                        <a:lnTo>
                          <a:pt x="9" y="3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4" name="Freeform 133">
                    <a:extLst>
                      <a:ext uri="{FF2B5EF4-FFF2-40B4-BE49-F238E27FC236}">
                        <a16:creationId xmlns:a16="http://schemas.microsoft.com/office/drawing/2014/main" id="{1EBB326C-90AD-44E5-897C-0BB987222D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36" y="2088"/>
                    <a:ext cx="36" cy="17"/>
                  </a:xfrm>
                  <a:custGeom>
                    <a:avLst/>
                    <a:gdLst>
                      <a:gd name="T0" fmla="*/ 36 w 36"/>
                      <a:gd name="T1" fmla="*/ 17 h 17"/>
                      <a:gd name="T2" fmla="*/ 0 w 36"/>
                      <a:gd name="T3" fmla="*/ 8 h 17"/>
                      <a:gd name="T4" fmla="*/ 36 w 36"/>
                      <a:gd name="T5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7">
                        <a:moveTo>
                          <a:pt x="36" y="17"/>
                        </a:moveTo>
                        <a:lnTo>
                          <a:pt x="0" y="8"/>
                        </a:lnTo>
                        <a:lnTo>
                          <a:pt x="36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5" name="Freeform 134">
                    <a:extLst>
                      <a:ext uri="{FF2B5EF4-FFF2-40B4-BE49-F238E27FC236}">
                        <a16:creationId xmlns:a16="http://schemas.microsoft.com/office/drawing/2014/main" id="{9AE53E50-9F32-40A3-965A-3148852E8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09" y="1005"/>
                    <a:ext cx="36" cy="16"/>
                  </a:xfrm>
                  <a:custGeom>
                    <a:avLst/>
                    <a:gdLst>
                      <a:gd name="T0" fmla="*/ 0 w 36"/>
                      <a:gd name="T1" fmla="*/ 0 h 16"/>
                      <a:gd name="T2" fmla="*/ 36 w 36"/>
                      <a:gd name="T3" fmla="*/ 8 h 16"/>
                      <a:gd name="T4" fmla="*/ 0 w 36"/>
                      <a:gd name="T5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0" y="0"/>
                        </a:moveTo>
                        <a:lnTo>
                          <a:pt x="36" y="8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6" name="Freeform 135">
                    <a:extLst>
                      <a:ext uri="{FF2B5EF4-FFF2-40B4-BE49-F238E27FC236}">
                        <a16:creationId xmlns:a16="http://schemas.microsoft.com/office/drawing/2014/main" id="{C9DBA067-E85B-43FA-8188-0566EF6F38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28" y="1088"/>
                    <a:ext cx="36" cy="16"/>
                  </a:xfrm>
                  <a:custGeom>
                    <a:avLst/>
                    <a:gdLst>
                      <a:gd name="T0" fmla="*/ 36 w 36"/>
                      <a:gd name="T1" fmla="*/ 16 h 16"/>
                      <a:gd name="T2" fmla="*/ 0 w 36"/>
                      <a:gd name="T3" fmla="*/ 8 h 16"/>
                      <a:gd name="T4" fmla="*/ 36 w 36"/>
                      <a:gd name="T5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36" y="16"/>
                        </a:moveTo>
                        <a:lnTo>
                          <a:pt x="0" y="8"/>
                        </a:lnTo>
                        <a:lnTo>
                          <a:pt x="36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7" name="Freeform 136">
                    <a:extLst>
                      <a:ext uri="{FF2B5EF4-FFF2-40B4-BE49-F238E27FC236}">
                        <a16:creationId xmlns:a16="http://schemas.microsoft.com/office/drawing/2014/main" id="{597222E5-94F5-4CA4-9C61-B3E98D6C0E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09" y="1255"/>
                    <a:ext cx="36" cy="16"/>
                  </a:xfrm>
                  <a:custGeom>
                    <a:avLst/>
                    <a:gdLst>
                      <a:gd name="T0" fmla="*/ 0 w 36"/>
                      <a:gd name="T1" fmla="*/ 0 h 16"/>
                      <a:gd name="T2" fmla="*/ 36 w 36"/>
                      <a:gd name="T3" fmla="*/ 8 h 16"/>
                      <a:gd name="T4" fmla="*/ 0 w 36"/>
                      <a:gd name="T5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0" y="0"/>
                        </a:moveTo>
                        <a:lnTo>
                          <a:pt x="36" y="8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8" name="Freeform 137">
                    <a:extLst>
                      <a:ext uri="{FF2B5EF4-FFF2-40B4-BE49-F238E27FC236}">
                        <a16:creationId xmlns:a16="http://schemas.microsoft.com/office/drawing/2014/main" id="{83195C70-490D-499D-BCDD-04CE966CB8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28" y="1338"/>
                    <a:ext cx="36" cy="16"/>
                  </a:xfrm>
                  <a:custGeom>
                    <a:avLst/>
                    <a:gdLst>
                      <a:gd name="T0" fmla="*/ 36 w 36"/>
                      <a:gd name="T1" fmla="*/ 16 h 16"/>
                      <a:gd name="T2" fmla="*/ 0 w 36"/>
                      <a:gd name="T3" fmla="*/ 8 h 16"/>
                      <a:gd name="T4" fmla="*/ 36 w 36"/>
                      <a:gd name="T5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36" y="16"/>
                        </a:moveTo>
                        <a:lnTo>
                          <a:pt x="0" y="8"/>
                        </a:lnTo>
                        <a:lnTo>
                          <a:pt x="36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9" name="Freeform 138">
                    <a:extLst>
                      <a:ext uri="{FF2B5EF4-FFF2-40B4-BE49-F238E27FC236}">
                        <a16:creationId xmlns:a16="http://schemas.microsoft.com/office/drawing/2014/main" id="{1A9B679B-0542-42E4-A003-8C6022A787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09" y="1421"/>
                    <a:ext cx="36" cy="17"/>
                  </a:xfrm>
                  <a:custGeom>
                    <a:avLst/>
                    <a:gdLst>
                      <a:gd name="T0" fmla="*/ 0 w 36"/>
                      <a:gd name="T1" fmla="*/ 0 h 17"/>
                      <a:gd name="T2" fmla="*/ 36 w 36"/>
                      <a:gd name="T3" fmla="*/ 9 h 17"/>
                      <a:gd name="T4" fmla="*/ 0 w 36"/>
                      <a:gd name="T5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7">
                        <a:moveTo>
                          <a:pt x="0" y="0"/>
                        </a:moveTo>
                        <a:lnTo>
                          <a:pt x="36" y="9"/>
                        </a:lnTo>
                        <a:lnTo>
                          <a:pt x="0" y="17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0" name="Freeform 139">
                    <a:extLst>
                      <a:ext uri="{FF2B5EF4-FFF2-40B4-BE49-F238E27FC236}">
                        <a16:creationId xmlns:a16="http://schemas.microsoft.com/office/drawing/2014/main" id="{47BC14D6-7799-4FA3-B35B-8D75CF5645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28" y="1505"/>
                    <a:ext cx="36" cy="16"/>
                  </a:xfrm>
                  <a:custGeom>
                    <a:avLst/>
                    <a:gdLst>
                      <a:gd name="T0" fmla="*/ 36 w 36"/>
                      <a:gd name="T1" fmla="*/ 16 h 16"/>
                      <a:gd name="T2" fmla="*/ 0 w 36"/>
                      <a:gd name="T3" fmla="*/ 8 h 16"/>
                      <a:gd name="T4" fmla="*/ 36 w 36"/>
                      <a:gd name="T5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36" y="16"/>
                        </a:moveTo>
                        <a:lnTo>
                          <a:pt x="0" y="8"/>
                        </a:lnTo>
                        <a:lnTo>
                          <a:pt x="36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1" name="Freeform 140">
                    <a:extLst>
                      <a:ext uri="{FF2B5EF4-FFF2-40B4-BE49-F238E27FC236}">
                        <a16:creationId xmlns:a16="http://schemas.microsoft.com/office/drawing/2014/main" id="{A6A3EDD0-DE7E-406C-8F16-A615B4B265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09" y="1588"/>
                    <a:ext cx="36" cy="16"/>
                  </a:xfrm>
                  <a:custGeom>
                    <a:avLst/>
                    <a:gdLst>
                      <a:gd name="T0" fmla="*/ 0 w 36"/>
                      <a:gd name="T1" fmla="*/ 0 h 16"/>
                      <a:gd name="T2" fmla="*/ 36 w 36"/>
                      <a:gd name="T3" fmla="*/ 8 h 16"/>
                      <a:gd name="T4" fmla="*/ 0 w 36"/>
                      <a:gd name="T5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0" y="0"/>
                        </a:moveTo>
                        <a:lnTo>
                          <a:pt x="36" y="8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2" name="Freeform 141">
                    <a:extLst>
                      <a:ext uri="{FF2B5EF4-FFF2-40B4-BE49-F238E27FC236}">
                        <a16:creationId xmlns:a16="http://schemas.microsoft.com/office/drawing/2014/main" id="{0F9669C2-AD1F-4C3C-9DB7-D0B76CECA1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28" y="1671"/>
                    <a:ext cx="36" cy="17"/>
                  </a:xfrm>
                  <a:custGeom>
                    <a:avLst/>
                    <a:gdLst>
                      <a:gd name="T0" fmla="*/ 36 w 36"/>
                      <a:gd name="T1" fmla="*/ 17 h 17"/>
                      <a:gd name="T2" fmla="*/ 0 w 36"/>
                      <a:gd name="T3" fmla="*/ 9 h 17"/>
                      <a:gd name="T4" fmla="*/ 36 w 36"/>
                      <a:gd name="T5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7">
                        <a:moveTo>
                          <a:pt x="36" y="17"/>
                        </a:moveTo>
                        <a:lnTo>
                          <a:pt x="0" y="9"/>
                        </a:lnTo>
                        <a:lnTo>
                          <a:pt x="36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3" name="Freeform 142">
                    <a:extLst>
                      <a:ext uri="{FF2B5EF4-FFF2-40B4-BE49-F238E27FC236}">
                        <a16:creationId xmlns:a16="http://schemas.microsoft.com/office/drawing/2014/main" id="{C56297AD-DC6A-4573-B263-2E4AFFBDA9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09" y="1755"/>
                    <a:ext cx="36" cy="16"/>
                  </a:xfrm>
                  <a:custGeom>
                    <a:avLst/>
                    <a:gdLst>
                      <a:gd name="T0" fmla="*/ 0 w 36"/>
                      <a:gd name="T1" fmla="*/ 0 h 16"/>
                      <a:gd name="T2" fmla="*/ 36 w 36"/>
                      <a:gd name="T3" fmla="*/ 8 h 16"/>
                      <a:gd name="T4" fmla="*/ 0 w 36"/>
                      <a:gd name="T5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6">
                        <a:moveTo>
                          <a:pt x="0" y="0"/>
                        </a:moveTo>
                        <a:lnTo>
                          <a:pt x="36" y="8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4" name="Freeform 143">
                    <a:extLst>
                      <a:ext uri="{FF2B5EF4-FFF2-40B4-BE49-F238E27FC236}">
                        <a16:creationId xmlns:a16="http://schemas.microsoft.com/office/drawing/2014/main" id="{4698DCFB-ED56-47A4-AE87-38A8B3FB66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28" y="1838"/>
                    <a:ext cx="36" cy="17"/>
                  </a:xfrm>
                  <a:custGeom>
                    <a:avLst/>
                    <a:gdLst>
                      <a:gd name="T0" fmla="*/ 36 w 36"/>
                      <a:gd name="T1" fmla="*/ 17 h 17"/>
                      <a:gd name="T2" fmla="*/ 0 w 36"/>
                      <a:gd name="T3" fmla="*/ 8 h 17"/>
                      <a:gd name="T4" fmla="*/ 36 w 36"/>
                      <a:gd name="T5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17">
                        <a:moveTo>
                          <a:pt x="36" y="17"/>
                        </a:moveTo>
                        <a:lnTo>
                          <a:pt x="0" y="8"/>
                        </a:lnTo>
                        <a:lnTo>
                          <a:pt x="36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" name="Freeform 144">
                    <a:extLst>
                      <a:ext uri="{FF2B5EF4-FFF2-40B4-BE49-F238E27FC236}">
                        <a16:creationId xmlns:a16="http://schemas.microsoft.com/office/drawing/2014/main" id="{3FA47914-ED0B-453E-A4AF-7720E09A5B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19" y="1079"/>
                    <a:ext cx="18" cy="32"/>
                  </a:xfrm>
                  <a:custGeom>
                    <a:avLst/>
                    <a:gdLst>
                      <a:gd name="T0" fmla="*/ 18 w 18"/>
                      <a:gd name="T1" fmla="*/ 0 h 32"/>
                      <a:gd name="T2" fmla="*/ 9 w 18"/>
                      <a:gd name="T3" fmla="*/ 32 h 32"/>
                      <a:gd name="T4" fmla="*/ 0 w 18"/>
                      <a:gd name="T5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18" y="0"/>
                        </a:moveTo>
                        <a:lnTo>
                          <a:pt x="9" y="3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6" name="Freeform 145">
                    <a:extLst>
                      <a:ext uri="{FF2B5EF4-FFF2-40B4-BE49-F238E27FC236}">
                        <a16:creationId xmlns:a16="http://schemas.microsoft.com/office/drawing/2014/main" id="{C3BB8AB0-846A-47A3-938E-3B4C17E816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20" y="1088"/>
                    <a:ext cx="35" cy="16"/>
                  </a:xfrm>
                  <a:custGeom>
                    <a:avLst/>
                    <a:gdLst>
                      <a:gd name="T0" fmla="*/ 35 w 35"/>
                      <a:gd name="T1" fmla="*/ 16 h 16"/>
                      <a:gd name="T2" fmla="*/ 0 w 35"/>
                      <a:gd name="T3" fmla="*/ 8 h 16"/>
                      <a:gd name="T4" fmla="*/ 35 w 35"/>
                      <a:gd name="T5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5" h="16">
                        <a:moveTo>
                          <a:pt x="35" y="16"/>
                        </a:moveTo>
                        <a:lnTo>
                          <a:pt x="0" y="8"/>
                        </a:lnTo>
                        <a:lnTo>
                          <a:pt x="35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" name="Freeform 146">
                    <a:extLst>
                      <a:ext uri="{FF2B5EF4-FFF2-40B4-BE49-F238E27FC236}">
                        <a16:creationId xmlns:a16="http://schemas.microsoft.com/office/drawing/2014/main" id="{063D6205-3541-4A05-86A1-0B136072C8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19" y="1329"/>
                    <a:ext cx="18" cy="32"/>
                  </a:xfrm>
                  <a:custGeom>
                    <a:avLst/>
                    <a:gdLst>
                      <a:gd name="T0" fmla="*/ 18 w 18"/>
                      <a:gd name="T1" fmla="*/ 0 h 32"/>
                      <a:gd name="T2" fmla="*/ 9 w 18"/>
                      <a:gd name="T3" fmla="*/ 32 h 32"/>
                      <a:gd name="T4" fmla="*/ 0 w 18"/>
                      <a:gd name="T5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18" y="0"/>
                        </a:moveTo>
                        <a:lnTo>
                          <a:pt x="9" y="3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Freeform 147">
                    <a:extLst>
                      <a:ext uri="{FF2B5EF4-FFF2-40B4-BE49-F238E27FC236}">
                        <a16:creationId xmlns:a16="http://schemas.microsoft.com/office/drawing/2014/main" id="{20F7BC7E-4396-48E6-BFAC-B6683287A5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20" y="1338"/>
                    <a:ext cx="35" cy="16"/>
                  </a:xfrm>
                  <a:custGeom>
                    <a:avLst/>
                    <a:gdLst>
                      <a:gd name="T0" fmla="*/ 35 w 35"/>
                      <a:gd name="T1" fmla="*/ 16 h 16"/>
                      <a:gd name="T2" fmla="*/ 0 w 35"/>
                      <a:gd name="T3" fmla="*/ 8 h 16"/>
                      <a:gd name="T4" fmla="*/ 35 w 35"/>
                      <a:gd name="T5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5" h="16">
                        <a:moveTo>
                          <a:pt x="35" y="16"/>
                        </a:moveTo>
                        <a:lnTo>
                          <a:pt x="0" y="8"/>
                        </a:lnTo>
                        <a:lnTo>
                          <a:pt x="35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Freeform 148">
                    <a:extLst>
                      <a:ext uri="{FF2B5EF4-FFF2-40B4-BE49-F238E27FC236}">
                        <a16:creationId xmlns:a16="http://schemas.microsoft.com/office/drawing/2014/main" id="{7A22A5A3-2C3B-413D-8AEA-512366CDCF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19" y="1496"/>
                    <a:ext cx="18" cy="32"/>
                  </a:xfrm>
                  <a:custGeom>
                    <a:avLst/>
                    <a:gdLst>
                      <a:gd name="T0" fmla="*/ 18 w 18"/>
                      <a:gd name="T1" fmla="*/ 0 h 32"/>
                      <a:gd name="T2" fmla="*/ 9 w 18"/>
                      <a:gd name="T3" fmla="*/ 32 h 32"/>
                      <a:gd name="T4" fmla="*/ 0 w 18"/>
                      <a:gd name="T5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18" y="0"/>
                        </a:moveTo>
                        <a:lnTo>
                          <a:pt x="9" y="3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Freeform 149">
                    <a:extLst>
                      <a:ext uri="{FF2B5EF4-FFF2-40B4-BE49-F238E27FC236}">
                        <a16:creationId xmlns:a16="http://schemas.microsoft.com/office/drawing/2014/main" id="{06ABBA5A-D760-4B33-83BA-99BB67AD5A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20" y="1505"/>
                    <a:ext cx="35" cy="16"/>
                  </a:xfrm>
                  <a:custGeom>
                    <a:avLst/>
                    <a:gdLst>
                      <a:gd name="T0" fmla="*/ 35 w 35"/>
                      <a:gd name="T1" fmla="*/ 16 h 16"/>
                      <a:gd name="T2" fmla="*/ 0 w 35"/>
                      <a:gd name="T3" fmla="*/ 8 h 16"/>
                      <a:gd name="T4" fmla="*/ 35 w 35"/>
                      <a:gd name="T5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5" h="16">
                        <a:moveTo>
                          <a:pt x="35" y="16"/>
                        </a:moveTo>
                        <a:lnTo>
                          <a:pt x="0" y="8"/>
                        </a:lnTo>
                        <a:lnTo>
                          <a:pt x="35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Freeform 150">
                    <a:extLst>
                      <a:ext uri="{FF2B5EF4-FFF2-40B4-BE49-F238E27FC236}">
                        <a16:creationId xmlns:a16="http://schemas.microsoft.com/office/drawing/2014/main" id="{9E0C8A02-A3FF-4D4A-9C67-679DBDECD2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19" y="1662"/>
                    <a:ext cx="18" cy="33"/>
                  </a:xfrm>
                  <a:custGeom>
                    <a:avLst/>
                    <a:gdLst>
                      <a:gd name="T0" fmla="*/ 18 w 18"/>
                      <a:gd name="T1" fmla="*/ 0 h 33"/>
                      <a:gd name="T2" fmla="*/ 9 w 18"/>
                      <a:gd name="T3" fmla="*/ 33 h 33"/>
                      <a:gd name="T4" fmla="*/ 0 w 18"/>
                      <a:gd name="T5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3">
                        <a:moveTo>
                          <a:pt x="18" y="0"/>
                        </a:moveTo>
                        <a:lnTo>
                          <a:pt x="9" y="3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2" name="Freeform 151">
                    <a:extLst>
                      <a:ext uri="{FF2B5EF4-FFF2-40B4-BE49-F238E27FC236}">
                        <a16:creationId xmlns:a16="http://schemas.microsoft.com/office/drawing/2014/main" id="{B5C011BE-D3D0-4C1A-A8C4-00F8385272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20" y="1671"/>
                    <a:ext cx="35" cy="17"/>
                  </a:xfrm>
                  <a:custGeom>
                    <a:avLst/>
                    <a:gdLst>
                      <a:gd name="T0" fmla="*/ 35 w 35"/>
                      <a:gd name="T1" fmla="*/ 17 h 17"/>
                      <a:gd name="T2" fmla="*/ 0 w 35"/>
                      <a:gd name="T3" fmla="*/ 9 h 17"/>
                      <a:gd name="T4" fmla="*/ 35 w 35"/>
                      <a:gd name="T5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5" h="17">
                        <a:moveTo>
                          <a:pt x="35" y="17"/>
                        </a:moveTo>
                        <a:lnTo>
                          <a:pt x="0" y="9"/>
                        </a:lnTo>
                        <a:lnTo>
                          <a:pt x="35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3" name="Freeform 152">
                    <a:extLst>
                      <a:ext uri="{FF2B5EF4-FFF2-40B4-BE49-F238E27FC236}">
                        <a16:creationId xmlns:a16="http://schemas.microsoft.com/office/drawing/2014/main" id="{2C385322-8D46-4FEC-8D9B-4AE3E2B54A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19" y="1829"/>
                    <a:ext cx="18" cy="32"/>
                  </a:xfrm>
                  <a:custGeom>
                    <a:avLst/>
                    <a:gdLst>
                      <a:gd name="T0" fmla="*/ 18 w 18"/>
                      <a:gd name="T1" fmla="*/ 0 h 32"/>
                      <a:gd name="T2" fmla="*/ 9 w 18"/>
                      <a:gd name="T3" fmla="*/ 32 h 32"/>
                      <a:gd name="T4" fmla="*/ 0 w 18"/>
                      <a:gd name="T5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32">
                        <a:moveTo>
                          <a:pt x="18" y="0"/>
                        </a:moveTo>
                        <a:lnTo>
                          <a:pt x="9" y="3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4" name="Freeform 153">
                    <a:extLst>
                      <a:ext uri="{FF2B5EF4-FFF2-40B4-BE49-F238E27FC236}">
                        <a16:creationId xmlns:a16="http://schemas.microsoft.com/office/drawing/2014/main" id="{D91497F0-EA3F-401B-98B1-11E1D4D86F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20" y="1838"/>
                    <a:ext cx="35" cy="17"/>
                  </a:xfrm>
                  <a:custGeom>
                    <a:avLst/>
                    <a:gdLst>
                      <a:gd name="T0" fmla="*/ 35 w 35"/>
                      <a:gd name="T1" fmla="*/ 17 h 17"/>
                      <a:gd name="T2" fmla="*/ 0 w 35"/>
                      <a:gd name="T3" fmla="*/ 8 h 17"/>
                      <a:gd name="T4" fmla="*/ 35 w 35"/>
                      <a:gd name="T5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5" h="17">
                        <a:moveTo>
                          <a:pt x="35" y="17"/>
                        </a:moveTo>
                        <a:lnTo>
                          <a:pt x="0" y="8"/>
                        </a:lnTo>
                        <a:lnTo>
                          <a:pt x="35" y="0"/>
                        </a:lnTo>
                      </a:path>
                    </a:pathLst>
                  </a:cu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5" name="Line 154">
                    <a:extLst>
                      <a:ext uri="{FF2B5EF4-FFF2-40B4-BE49-F238E27FC236}">
                        <a16:creationId xmlns:a16="http://schemas.microsoft.com/office/drawing/2014/main" id="{583393D1-A3AC-491F-A4CF-FAABE88D89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35" y="1263"/>
                    <a:ext cx="109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Line 155">
                    <a:extLst>
                      <a:ext uri="{FF2B5EF4-FFF2-40B4-BE49-F238E27FC236}">
                        <a16:creationId xmlns:a16="http://schemas.microsoft.com/office/drawing/2014/main" id="{C37760D1-AD9D-4F3E-B5D1-47A2E4C260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5" y="1248"/>
                    <a:ext cx="0" cy="98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Line 156">
                    <a:extLst>
                      <a:ext uri="{FF2B5EF4-FFF2-40B4-BE49-F238E27FC236}">
                        <a16:creationId xmlns:a16="http://schemas.microsoft.com/office/drawing/2014/main" id="{D195AEE3-2B46-4EE1-902B-43018636AB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35" y="1430"/>
                    <a:ext cx="109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Line 157">
                    <a:extLst>
                      <a:ext uri="{FF2B5EF4-FFF2-40B4-BE49-F238E27FC236}">
                        <a16:creationId xmlns:a16="http://schemas.microsoft.com/office/drawing/2014/main" id="{861D8295-189F-4064-B8A3-ECFE5496B2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5" y="1415"/>
                    <a:ext cx="0" cy="98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Line 158">
                    <a:extLst>
                      <a:ext uri="{FF2B5EF4-FFF2-40B4-BE49-F238E27FC236}">
                        <a16:creationId xmlns:a16="http://schemas.microsoft.com/office/drawing/2014/main" id="{5266E1CA-986C-44E2-81B7-B89A64CD90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35" y="1846"/>
                    <a:ext cx="109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0" name="Line 159">
                    <a:extLst>
                      <a:ext uri="{FF2B5EF4-FFF2-40B4-BE49-F238E27FC236}">
                        <a16:creationId xmlns:a16="http://schemas.microsoft.com/office/drawing/2014/main" id="{0915D785-2CA2-43C4-BDE5-180D5322C9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5" y="1831"/>
                    <a:ext cx="0" cy="99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1" name="Line 160">
                    <a:extLst>
                      <a:ext uri="{FF2B5EF4-FFF2-40B4-BE49-F238E27FC236}">
                        <a16:creationId xmlns:a16="http://schemas.microsoft.com/office/drawing/2014/main" id="{282566BF-FD95-4916-8290-9EC5E4ECE5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27" y="1263"/>
                    <a:ext cx="108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2" name="Line 161">
                    <a:extLst>
                      <a:ext uri="{FF2B5EF4-FFF2-40B4-BE49-F238E27FC236}">
                        <a16:creationId xmlns:a16="http://schemas.microsoft.com/office/drawing/2014/main" id="{F99E16D9-C23D-4C7D-BF4E-4A13F252FE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18" y="1346"/>
                    <a:ext cx="109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3" name="Line 162">
                    <a:extLst>
                      <a:ext uri="{FF2B5EF4-FFF2-40B4-BE49-F238E27FC236}">
                        <a16:creationId xmlns:a16="http://schemas.microsoft.com/office/drawing/2014/main" id="{DD1B082B-2CBD-4E01-BC3F-8109E244F6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27" y="1430"/>
                    <a:ext cx="108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4" name="Line 163">
                    <a:extLst>
                      <a:ext uri="{FF2B5EF4-FFF2-40B4-BE49-F238E27FC236}">
                        <a16:creationId xmlns:a16="http://schemas.microsoft.com/office/drawing/2014/main" id="{3E769602-EAF5-4B87-A443-89AA838AF5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18" y="1513"/>
                    <a:ext cx="109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5" name="Line 164">
                    <a:extLst>
                      <a:ext uri="{FF2B5EF4-FFF2-40B4-BE49-F238E27FC236}">
                        <a16:creationId xmlns:a16="http://schemas.microsoft.com/office/drawing/2014/main" id="{6AB1C4B3-1D2D-4381-A40C-36EE4A1253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27" y="1680"/>
                    <a:ext cx="108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6" name="Line 165">
                    <a:extLst>
                      <a:ext uri="{FF2B5EF4-FFF2-40B4-BE49-F238E27FC236}">
                        <a16:creationId xmlns:a16="http://schemas.microsoft.com/office/drawing/2014/main" id="{80B3C7FB-008A-48D7-90D7-52CBB914F7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7" y="1665"/>
                    <a:ext cx="0" cy="98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7" name="Line 166">
                    <a:extLst>
                      <a:ext uri="{FF2B5EF4-FFF2-40B4-BE49-F238E27FC236}">
                        <a16:creationId xmlns:a16="http://schemas.microsoft.com/office/drawing/2014/main" id="{7DA1FFEA-753B-4906-844D-63906DDCD1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27" y="1846"/>
                    <a:ext cx="108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8" name="Line 167">
                    <a:extLst>
                      <a:ext uri="{FF2B5EF4-FFF2-40B4-BE49-F238E27FC236}">
                        <a16:creationId xmlns:a16="http://schemas.microsoft.com/office/drawing/2014/main" id="{0B2E420A-8E4F-466F-8BB4-EEF0D1250A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18" y="1930"/>
                    <a:ext cx="109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68">
                    <a:extLst>
                      <a:ext uri="{FF2B5EF4-FFF2-40B4-BE49-F238E27FC236}">
                        <a16:creationId xmlns:a16="http://schemas.microsoft.com/office/drawing/2014/main" id="{1DED9AD4-8D7B-4719-8AC6-9A80E483D1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19" y="1013"/>
                    <a:ext cx="108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0" name="Line 169">
                    <a:extLst>
                      <a:ext uri="{FF2B5EF4-FFF2-40B4-BE49-F238E27FC236}">
                        <a16:creationId xmlns:a16="http://schemas.microsoft.com/office/drawing/2014/main" id="{29F426D1-EEC8-4868-9A8F-056383775C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19" y="998"/>
                    <a:ext cx="0" cy="98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Line 170">
                    <a:extLst>
                      <a:ext uri="{FF2B5EF4-FFF2-40B4-BE49-F238E27FC236}">
                        <a16:creationId xmlns:a16="http://schemas.microsoft.com/office/drawing/2014/main" id="{931339FF-2C55-4464-9841-C2D2DD5A75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19" y="1081"/>
                    <a:ext cx="0" cy="99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2" name="Line 171">
                    <a:extLst>
                      <a:ext uri="{FF2B5EF4-FFF2-40B4-BE49-F238E27FC236}">
                        <a16:creationId xmlns:a16="http://schemas.microsoft.com/office/drawing/2014/main" id="{F8DCD90C-0370-4684-9907-B06CEE9BB1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19" y="1164"/>
                    <a:ext cx="0" cy="99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72">
                    <a:extLst>
                      <a:ext uri="{FF2B5EF4-FFF2-40B4-BE49-F238E27FC236}">
                        <a16:creationId xmlns:a16="http://schemas.microsoft.com/office/drawing/2014/main" id="{C6AA74CB-1761-4A61-A68D-4784363C98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10" y="1346"/>
                    <a:ext cx="109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4" name="Line 173">
                    <a:extLst>
                      <a:ext uri="{FF2B5EF4-FFF2-40B4-BE49-F238E27FC236}">
                        <a16:creationId xmlns:a16="http://schemas.microsoft.com/office/drawing/2014/main" id="{43306386-E77A-4B89-9027-3F276D2AAA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19" y="1331"/>
                    <a:ext cx="0" cy="99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Line 174">
                    <a:extLst>
                      <a:ext uri="{FF2B5EF4-FFF2-40B4-BE49-F238E27FC236}">
                        <a16:creationId xmlns:a16="http://schemas.microsoft.com/office/drawing/2014/main" id="{E76A1345-D45F-4F7F-AAD7-4759EEB602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10" y="1513"/>
                    <a:ext cx="109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Line 175">
                    <a:extLst>
                      <a:ext uri="{FF2B5EF4-FFF2-40B4-BE49-F238E27FC236}">
                        <a16:creationId xmlns:a16="http://schemas.microsoft.com/office/drawing/2014/main" id="{ACF83F41-3C42-499D-B5FF-F0444F8D76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19" y="1498"/>
                    <a:ext cx="0" cy="98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76">
                    <a:extLst>
                      <a:ext uri="{FF2B5EF4-FFF2-40B4-BE49-F238E27FC236}">
                        <a16:creationId xmlns:a16="http://schemas.microsoft.com/office/drawing/2014/main" id="{45FE6D83-38BE-437E-A1E4-26A264B24C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19" y="1680"/>
                    <a:ext cx="108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77">
                    <a:extLst>
                      <a:ext uri="{FF2B5EF4-FFF2-40B4-BE49-F238E27FC236}">
                        <a16:creationId xmlns:a16="http://schemas.microsoft.com/office/drawing/2014/main" id="{204D730A-0752-41E4-B109-959574F1FA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10" y="1763"/>
                    <a:ext cx="109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78">
                    <a:extLst>
                      <a:ext uri="{FF2B5EF4-FFF2-40B4-BE49-F238E27FC236}">
                        <a16:creationId xmlns:a16="http://schemas.microsoft.com/office/drawing/2014/main" id="{5CB8DFCC-4FD3-4291-8089-EA0BC6D5FB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19" y="1846"/>
                    <a:ext cx="108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Line 179">
                    <a:extLst>
                      <a:ext uri="{FF2B5EF4-FFF2-40B4-BE49-F238E27FC236}">
                        <a16:creationId xmlns:a16="http://schemas.microsoft.com/office/drawing/2014/main" id="{CC80D241-BE23-4A6C-99C8-4C82F8F51D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10" y="1930"/>
                    <a:ext cx="109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Line 180">
                    <a:extLst>
                      <a:ext uri="{FF2B5EF4-FFF2-40B4-BE49-F238E27FC236}">
                        <a16:creationId xmlns:a16="http://schemas.microsoft.com/office/drawing/2014/main" id="{4723A8CF-06F9-401C-B13B-40E7982B4D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11" y="1013"/>
                    <a:ext cx="0" cy="98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Line 181">
                    <a:extLst>
                      <a:ext uri="{FF2B5EF4-FFF2-40B4-BE49-F238E27FC236}">
                        <a16:creationId xmlns:a16="http://schemas.microsoft.com/office/drawing/2014/main" id="{7E12B8B2-EE79-40BD-AAA3-AEE2A423A6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11" y="1096"/>
                    <a:ext cx="0" cy="99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" name="Line 182">
                    <a:extLst>
                      <a:ext uri="{FF2B5EF4-FFF2-40B4-BE49-F238E27FC236}">
                        <a16:creationId xmlns:a16="http://schemas.microsoft.com/office/drawing/2014/main" id="{2D8D1FA1-FC2D-406F-84CF-6478003E32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11" y="1180"/>
                    <a:ext cx="0" cy="98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Line 183">
                    <a:extLst>
                      <a:ext uri="{FF2B5EF4-FFF2-40B4-BE49-F238E27FC236}">
                        <a16:creationId xmlns:a16="http://schemas.microsoft.com/office/drawing/2014/main" id="{233D0E1F-37FA-4B5F-9EC2-D5FF99846A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11" y="1263"/>
                    <a:ext cx="108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" name="Line 184">
                    <a:extLst>
                      <a:ext uri="{FF2B5EF4-FFF2-40B4-BE49-F238E27FC236}">
                        <a16:creationId xmlns:a16="http://schemas.microsoft.com/office/drawing/2014/main" id="{DDD33CC4-BE99-43E8-A239-5A6B19EC16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02" y="1596"/>
                    <a:ext cx="109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" name="Line 185">
                    <a:extLst>
                      <a:ext uri="{FF2B5EF4-FFF2-40B4-BE49-F238E27FC236}">
                        <a16:creationId xmlns:a16="http://schemas.microsoft.com/office/drawing/2014/main" id="{79E05CB4-BB64-47D6-8C1D-B4F8D1F3B0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11" y="1680"/>
                    <a:ext cx="108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" name="Line 186">
                    <a:extLst>
                      <a:ext uri="{FF2B5EF4-FFF2-40B4-BE49-F238E27FC236}">
                        <a16:creationId xmlns:a16="http://schemas.microsoft.com/office/drawing/2014/main" id="{54633E6E-024C-4618-A6C0-59A316B57A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02" y="1763"/>
                    <a:ext cx="109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Line 187">
                    <a:extLst>
                      <a:ext uri="{FF2B5EF4-FFF2-40B4-BE49-F238E27FC236}">
                        <a16:creationId xmlns:a16="http://schemas.microsoft.com/office/drawing/2014/main" id="{E1B67DD8-BDEC-4651-B477-CC3DE3F374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11" y="1748"/>
                    <a:ext cx="0" cy="98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" name="Line 188">
                    <a:extLst>
                      <a:ext uri="{FF2B5EF4-FFF2-40B4-BE49-F238E27FC236}">
                        <a16:creationId xmlns:a16="http://schemas.microsoft.com/office/drawing/2014/main" id="{55CF14DE-F9A6-4C96-888F-E98F9DE2DB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02" y="1930"/>
                    <a:ext cx="109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Line 189">
                    <a:extLst>
                      <a:ext uri="{FF2B5EF4-FFF2-40B4-BE49-F238E27FC236}">
                        <a16:creationId xmlns:a16="http://schemas.microsoft.com/office/drawing/2014/main" id="{CB52979F-939C-4E63-8127-CD0FBC19F9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11" y="1915"/>
                    <a:ext cx="0" cy="98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" name="Line 190">
                    <a:extLst>
                      <a:ext uri="{FF2B5EF4-FFF2-40B4-BE49-F238E27FC236}">
                        <a16:creationId xmlns:a16="http://schemas.microsoft.com/office/drawing/2014/main" id="{A1DB93C4-45FF-44B6-B21D-E61A1627AE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11" y="1998"/>
                    <a:ext cx="0" cy="98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Line 191">
                    <a:extLst>
                      <a:ext uri="{FF2B5EF4-FFF2-40B4-BE49-F238E27FC236}">
                        <a16:creationId xmlns:a16="http://schemas.microsoft.com/office/drawing/2014/main" id="{B0A3EE26-4C69-44F3-9B73-7849EFFE5D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02" y="1180"/>
                    <a:ext cx="109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" name="Line 192">
                    <a:extLst>
                      <a:ext uri="{FF2B5EF4-FFF2-40B4-BE49-F238E27FC236}">
                        <a16:creationId xmlns:a16="http://schemas.microsoft.com/office/drawing/2014/main" id="{3B98B35D-0AC4-451C-8752-2D0AE09D17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02" y="1164"/>
                    <a:ext cx="0" cy="99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Line 193">
                    <a:extLst>
                      <a:ext uri="{FF2B5EF4-FFF2-40B4-BE49-F238E27FC236}">
                        <a16:creationId xmlns:a16="http://schemas.microsoft.com/office/drawing/2014/main" id="{0529DB58-D844-4F14-9F85-69EDDE4B7F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94" y="1596"/>
                    <a:ext cx="108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5" name="Line 194">
                    <a:extLst>
                      <a:ext uri="{FF2B5EF4-FFF2-40B4-BE49-F238E27FC236}">
                        <a16:creationId xmlns:a16="http://schemas.microsoft.com/office/drawing/2014/main" id="{85F9E4AD-06F2-4815-ABF7-2BBDB125C6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02" y="1581"/>
                    <a:ext cx="0" cy="99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6" name="Line 195">
                    <a:extLst>
                      <a:ext uri="{FF2B5EF4-FFF2-40B4-BE49-F238E27FC236}">
                        <a16:creationId xmlns:a16="http://schemas.microsoft.com/office/drawing/2014/main" id="{6CE56D6A-F3DE-4B6E-8638-1DA7F2DAAF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02" y="1763"/>
                    <a:ext cx="0" cy="98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7" name="Line 196">
                    <a:extLst>
                      <a:ext uri="{FF2B5EF4-FFF2-40B4-BE49-F238E27FC236}">
                        <a16:creationId xmlns:a16="http://schemas.microsoft.com/office/drawing/2014/main" id="{C00D74D2-7227-425D-97C8-4242BE7BE7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02" y="1846"/>
                    <a:ext cx="0" cy="99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8" name="Line 197">
                    <a:extLst>
                      <a:ext uri="{FF2B5EF4-FFF2-40B4-BE49-F238E27FC236}">
                        <a16:creationId xmlns:a16="http://schemas.microsoft.com/office/drawing/2014/main" id="{F7583400-D6CD-42C9-AA31-45E3DB0224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02" y="1930"/>
                    <a:ext cx="0" cy="98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9" name="Line 198">
                    <a:extLst>
                      <a:ext uri="{FF2B5EF4-FFF2-40B4-BE49-F238E27FC236}">
                        <a16:creationId xmlns:a16="http://schemas.microsoft.com/office/drawing/2014/main" id="{500CA253-95CB-47B6-B891-340CEAE34D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02" y="2013"/>
                    <a:ext cx="0" cy="98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0" name="Line 199">
                    <a:extLst>
                      <a:ext uri="{FF2B5EF4-FFF2-40B4-BE49-F238E27FC236}">
                        <a16:creationId xmlns:a16="http://schemas.microsoft.com/office/drawing/2014/main" id="{AC7B90F1-79B1-4F57-8C1E-19E16961DA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94" y="2096"/>
                    <a:ext cx="108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1" name="Line 200">
                    <a:extLst>
                      <a:ext uri="{FF2B5EF4-FFF2-40B4-BE49-F238E27FC236}">
                        <a16:creationId xmlns:a16="http://schemas.microsoft.com/office/drawing/2014/main" id="{1F57EA55-6142-4A6A-A39E-01D838EA30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94" y="1180"/>
                    <a:ext cx="109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2" name="Line 201">
                    <a:extLst>
                      <a:ext uri="{FF2B5EF4-FFF2-40B4-BE49-F238E27FC236}">
                        <a16:creationId xmlns:a16="http://schemas.microsoft.com/office/drawing/2014/main" id="{25D0BD11-6727-4306-A644-1449C99246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86" y="1763"/>
                    <a:ext cx="108" cy="0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3" name="Line 202">
                    <a:extLst>
                      <a:ext uri="{FF2B5EF4-FFF2-40B4-BE49-F238E27FC236}">
                        <a16:creationId xmlns:a16="http://schemas.microsoft.com/office/drawing/2014/main" id="{8BDDB0E0-3818-4963-9833-03206371E3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94" y="1748"/>
                    <a:ext cx="0" cy="98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4" name="Line 203">
                    <a:extLst>
                      <a:ext uri="{FF2B5EF4-FFF2-40B4-BE49-F238E27FC236}">
                        <a16:creationId xmlns:a16="http://schemas.microsoft.com/office/drawing/2014/main" id="{360B6F3C-B83D-4B76-BD8C-4825DC781F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94" y="1831"/>
                    <a:ext cx="0" cy="99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5" name="Line 204">
                    <a:extLst>
                      <a:ext uri="{FF2B5EF4-FFF2-40B4-BE49-F238E27FC236}">
                        <a16:creationId xmlns:a16="http://schemas.microsoft.com/office/drawing/2014/main" id="{0144DB24-5EE1-4546-A5ED-17EA694B2A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94" y="1915"/>
                    <a:ext cx="0" cy="98"/>
                  </a:xfrm>
                  <a:prstGeom prst="line">
                    <a:avLst/>
                  </a:prstGeom>
                  <a:noFill/>
                  <a:ln w="4763" cap="flat">
                    <a:solidFill>
                      <a:srgbClr val="0072BD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" name="Line 206">
                  <a:extLst>
                    <a:ext uri="{FF2B5EF4-FFF2-40B4-BE49-F238E27FC236}">
                      <a16:creationId xmlns:a16="http://schemas.microsoft.com/office/drawing/2014/main" id="{CAC3A64C-E2E3-4042-A3A7-8AD0F41828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94" y="1998"/>
                  <a:ext cx="0" cy="98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" name="Line 207">
                  <a:extLst>
                    <a:ext uri="{FF2B5EF4-FFF2-40B4-BE49-F238E27FC236}">
                      <a16:creationId xmlns:a16="http://schemas.microsoft.com/office/drawing/2014/main" id="{7DCA6DA4-734A-4FB8-B414-2DC4F6C46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86" y="1096"/>
                  <a:ext cx="108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Line 208">
                  <a:extLst>
                    <a:ext uri="{FF2B5EF4-FFF2-40B4-BE49-F238E27FC236}">
                      <a16:creationId xmlns:a16="http://schemas.microsoft.com/office/drawing/2014/main" id="{E2E2910D-49CB-4D6F-8AD4-37BC530E4E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86" y="1081"/>
                  <a:ext cx="0" cy="99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Line 209">
                  <a:extLst>
                    <a:ext uri="{FF2B5EF4-FFF2-40B4-BE49-F238E27FC236}">
                      <a16:creationId xmlns:a16="http://schemas.microsoft.com/office/drawing/2014/main" id="{48A145B6-A614-4196-A8F2-9188E7331C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86" y="1846"/>
                  <a:ext cx="0" cy="99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Line 210">
                  <a:extLst>
                    <a:ext uri="{FF2B5EF4-FFF2-40B4-BE49-F238E27FC236}">
                      <a16:creationId xmlns:a16="http://schemas.microsoft.com/office/drawing/2014/main" id="{A1E47542-1819-4599-8692-356D03E679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86" y="1930"/>
                  <a:ext cx="0" cy="98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Line 211">
                  <a:extLst>
                    <a:ext uri="{FF2B5EF4-FFF2-40B4-BE49-F238E27FC236}">
                      <a16:creationId xmlns:a16="http://schemas.microsoft.com/office/drawing/2014/main" id="{A4306133-1D08-4A88-8D5C-B1C1D4B5E7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86" y="2013"/>
                  <a:ext cx="0" cy="98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Line 212">
                  <a:extLst>
                    <a:ext uri="{FF2B5EF4-FFF2-40B4-BE49-F238E27FC236}">
                      <a16:creationId xmlns:a16="http://schemas.microsoft.com/office/drawing/2014/main" id="{23ACA428-FAAC-4353-9121-94B83C590D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77" y="2096"/>
                  <a:ext cx="109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213">
                  <a:extLst>
                    <a:ext uri="{FF2B5EF4-FFF2-40B4-BE49-F238E27FC236}">
                      <a16:creationId xmlns:a16="http://schemas.microsoft.com/office/drawing/2014/main" id="{DCB1C8A9-1E2E-4B7C-991C-42F3A9D940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8" y="1096"/>
                  <a:ext cx="0" cy="99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214">
                  <a:extLst>
                    <a:ext uri="{FF2B5EF4-FFF2-40B4-BE49-F238E27FC236}">
                      <a16:creationId xmlns:a16="http://schemas.microsoft.com/office/drawing/2014/main" id="{D8F329D7-B35D-48C7-8C99-555FDBF09D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8" y="1180"/>
                  <a:ext cx="0" cy="98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215">
                  <a:extLst>
                    <a:ext uri="{FF2B5EF4-FFF2-40B4-BE49-F238E27FC236}">
                      <a16:creationId xmlns:a16="http://schemas.microsoft.com/office/drawing/2014/main" id="{F41830A2-9AAF-422D-BA67-02F40EDAB4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8" y="1263"/>
                  <a:ext cx="0" cy="98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Line 216">
                  <a:extLst>
                    <a:ext uri="{FF2B5EF4-FFF2-40B4-BE49-F238E27FC236}">
                      <a16:creationId xmlns:a16="http://schemas.microsoft.com/office/drawing/2014/main" id="{09839354-BBE1-432F-B477-6EA7719B99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8" y="1346"/>
                  <a:ext cx="108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Line 217">
                  <a:extLst>
                    <a:ext uri="{FF2B5EF4-FFF2-40B4-BE49-F238E27FC236}">
                      <a16:creationId xmlns:a16="http://schemas.microsoft.com/office/drawing/2014/main" id="{6CA23C96-8A40-4607-BC27-44D2C6938E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69" y="1846"/>
                  <a:ext cx="109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218">
                  <a:extLst>
                    <a:ext uri="{FF2B5EF4-FFF2-40B4-BE49-F238E27FC236}">
                      <a16:creationId xmlns:a16="http://schemas.microsoft.com/office/drawing/2014/main" id="{CD997F88-2AE0-420F-A197-A3BAE31CAC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8" y="1831"/>
                  <a:ext cx="0" cy="99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219">
                  <a:extLst>
                    <a:ext uri="{FF2B5EF4-FFF2-40B4-BE49-F238E27FC236}">
                      <a16:creationId xmlns:a16="http://schemas.microsoft.com/office/drawing/2014/main" id="{8A4D9F51-4F2B-4EB7-A0B2-1F9B10D724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8" y="1915"/>
                  <a:ext cx="0" cy="98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Line 220">
                  <a:extLst>
                    <a:ext uri="{FF2B5EF4-FFF2-40B4-BE49-F238E27FC236}">
                      <a16:creationId xmlns:a16="http://schemas.microsoft.com/office/drawing/2014/main" id="{33BD3D02-9E72-47FD-87C0-555BA506E4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8" y="1998"/>
                  <a:ext cx="0" cy="98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Line 221">
                  <a:extLst>
                    <a:ext uri="{FF2B5EF4-FFF2-40B4-BE49-F238E27FC236}">
                      <a16:creationId xmlns:a16="http://schemas.microsoft.com/office/drawing/2014/main" id="{495CC2B9-85C8-423A-8463-9C4E625F54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69" y="1013"/>
                  <a:ext cx="109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Line 222">
                  <a:extLst>
                    <a:ext uri="{FF2B5EF4-FFF2-40B4-BE49-F238E27FC236}">
                      <a16:creationId xmlns:a16="http://schemas.microsoft.com/office/drawing/2014/main" id="{4A8EFFBC-115C-4277-9E27-62254837FA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69" y="998"/>
                  <a:ext cx="0" cy="98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Line 223">
                  <a:extLst>
                    <a:ext uri="{FF2B5EF4-FFF2-40B4-BE49-F238E27FC236}">
                      <a16:creationId xmlns:a16="http://schemas.microsoft.com/office/drawing/2014/main" id="{37B2B86D-3B84-4AB2-991D-A534684A1C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69" y="1180"/>
                  <a:ext cx="109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Line 224">
                  <a:extLst>
                    <a:ext uri="{FF2B5EF4-FFF2-40B4-BE49-F238E27FC236}">
                      <a16:creationId xmlns:a16="http://schemas.microsoft.com/office/drawing/2014/main" id="{493005C6-953C-4E93-9C9E-552CA073B9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69" y="1164"/>
                  <a:ext cx="0" cy="99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Line 225">
                  <a:extLst>
                    <a:ext uri="{FF2B5EF4-FFF2-40B4-BE49-F238E27FC236}">
                      <a16:creationId xmlns:a16="http://schemas.microsoft.com/office/drawing/2014/main" id="{E14C3818-191C-40BD-A4A2-9E0248E4AB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69" y="1248"/>
                  <a:ext cx="0" cy="98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Line 226">
                  <a:extLst>
                    <a:ext uri="{FF2B5EF4-FFF2-40B4-BE49-F238E27FC236}">
                      <a16:creationId xmlns:a16="http://schemas.microsoft.com/office/drawing/2014/main" id="{2C4BE10D-0D49-4478-8CF6-3ED4CA3239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69" y="1930"/>
                  <a:ext cx="0" cy="98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227">
                  <a:extLst>
                    <a:ext uri="{FF2B5EF4-FFF2-40B4-BE49-F238E27FC236}">
                      <a16:creationId xmlns:a16="http://schemas.microsoft.com/office/drawing/2014/main" id="{EE831D9B-E13F-4C0D-9018-383E1D222F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69" y="2013"/>
                  <a:ext cx="0" cy="98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Line 228">
                  <a:extLst>
                    <a:ext uri="{FF2B5EF4-FFF2-40B4-BE49-F238E27FC236}">
                      <a16:creationId xmlns:a16="http://schemas.microsoft.com/office/drawing/2014/main" id="{7B80F12B-D66F-4B18-869E-E0B7CC000B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61" y="2096"/>
                  <a:ext cx="108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Line 229">
                  <a:extLst>
                    <a:ext uri="{FF2B5EF4-FFF2-40B4-BE49-F238E27FC236}">
                      <a16:creationId xmlns:a16="http://schemas.microsoft.com/office/drawing/2014/main" id="{899811B3-B0A2-4A04-9F48-3EC874FAAE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1" y="1013"/>
                  <a:ext cx="109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Line 230">
                  <a:extLst>
                    <a:ext uri="{FF2B5EF4-FFF2-40B4-BE49-F238E27FC236}">
                      <a16:creationId xmlns:a16="http://schemas.microsoft.com/office/drawing/2014/main" id="{94E8C036-5CE0-4064-823B-EE85B6D4E0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53" y="1096"/>
                  <a:ext cx="108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Line 231">
                  <a:extLst>
                    <a:ext uri="{FF2B5EF4-FFF2-40B4-BE49-F238E27FC236}">
                      <a16:creationId xmlns:a16="http://schemas.microsoft.com/office/drawing/2014/main" id="{BE7DDE0E-8925-43AB-BC8B-D42D238438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1" y="1180"/>
                  <a:ext cx="0" cy="98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232">
                  <a:extLst>
                    <a:ext uri="{FF2B5EF4-FFF2-40B4-BE49-F238E27FC236}">
                      <a16:creationId xmlns:a16="http://schemas.microsoft.com/office/drawing/2014/main" id="{0312BE36-4081-4E28-8DBA-4E8B1D7225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1" y="1263"/>
                  <a:ext cx="109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233">
                  <a:extLst>
                    <a:ext uri="{FF2B5EF4-FFF2-40B4-BE49-F238E27FC236}">
                      <a16:creationId xmlns:a16="http://schemas.microsoft.com/office/drawing/2014/main" id="{77DA52E9-D675-49B7-AE0D-A02903E6A4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53" y="1930"/>
                  <a:ext cx="108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234">
                  <a:extLst>
                    <a:ext uri="{FF2B5EF4-FFF2-40B4-BE49-F238E27FC236}">
                      <a16:creationId xmlns:a16="http://schemas.microsoft.com/office/drawing/2014/main" id="{D8505A18-4EEB-4630-884B-63657ECA30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3" y="1013"/>
                  <a:ext cx="108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35">
                  <a:extLst>
                    <a:ext uri="{FF2B5EF4-FFF2-40B4-BE49-F238E27FC236}">
                      <a16:creationId xmlns:a16="http://schemas.microsoft.com/office/drawing/2014/main" id="{B20DE0DA-895B-4C92-92C0-2A323EED34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44" y="1096"/>
                  <a:ext cx="109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236">
                  <a:extLst>
                    <a:ext uri="{FF2B5EF4-FFF2-40B4-BE49-F238E27FC236}">
                      <a16:creationId xmlns:a16="http://schemas.microsoft.com/office/drawing/2014/main" id="{0867B342-77EB-46A7-92D3-753B7203DF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53" y="1081"/>
                  <a:ext cx="0" cy="99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237">
                  <a:extLst>
                    <a:ext uri="{FF2B5EF4-FFF2-40B4-BE49-F238E27FC236}">
                      <a16:creationId xmlns:a16="http://schemas.microsoft.com/office/drawing/2014/main" id="{C60C5D48-4DA1-451A-A1B4-2EAC0DE78B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53" y="1164"/>
                  <a:ext cx="0" cy="99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238">
                  <a:extLst>
                    <a:ext uri="{FF2B5EF4-FFF2-40B4-BE49-F238E27FC236}">
                      <a16:creationId xmlns:a16="http://schemas.microsoft.com/office/drawing/2014/main" id="{35E72233-BB0C-444D-9AD4-D7106F30CD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44" y="1930"/>
                  <a:ext cx="109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239">
                  <a:extLst>
                    <a:ext uri="{FF2B5EF4-FFF2-40B4-BE49-F238E27FC236}">
                      <a16:creationId xmlns:a16="http://schemas.microsoft.com/office/drawing/2014/main" id="{1204B3D0-FAED-41DB-9758-F8398E9578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53" y="1915"/>
                  <a:ext cx="0" cy="98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Line 240">
                  <a:extLst>
                    <a:ext uri="{FF2B5EF4-FFF2-40B4-BE49-F238E27FC236}">
                      <a16:creationId xmlns:a16="http://schemas.microsoft.com/office/drawing/2014/main" id="{F3DE5386-79DE-4318-8A2F-E72A798FFD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53" y="1998"/>
                  <a:ext cx="0" cy="98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Line 241">
                  <a:extLst>
                    <a:ext uri="{FF2B5EF4-FFF2-40B4-BE49-F238E27FC236}">
                      <a16:creationId xmlns:a16="http://schemas.microsoft.com/office/drawing/2014/main" id="{5EA65F5C-7341-4F46-8BFF-3FFDB8EEF8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5" y="1013"/>
                  <a:ext cx="108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Line 242">
                  <a:extLst>
                    <a:ext uri="{FF2B5EF4-FFF2-40B4-BE49-F238E27FC236}">
                      <a16:creationId xmlns:a16="http://schemas.microsoft.com/office/drawing/2014/main" id="{BCDD9B94-AD42-44CA-BE34-C6BD179E2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5" y="1096"/>
                  <a:ext cx="0" cy="99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Line 243">
                  <a:extLst>
                    <a:ext uri="{FF2B5EF4-FFF2-40B4-BE49-F238E27FC236}">
                      <a16:creationId xmlns:a16="http://schemas.microsoft.com/office/drawing/2014/main" id="{41079A24-599E-4CEE-A7B4-EF3766BED8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5" y="1180"/>
                  <a:ext cx="0" cy="98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Line 244">
                  <a:extLst>
                    <a:ext uri="{FF2B5EF4-FFF2-40B4-BE49-F238E27FC236}">
                      <a16:creationId xmlns:a16="http://schemas.microsoft.com/office/drawing/2014/main" id="{D65791A8-ACF4-4E49-BAA4-EFD4E6B596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5" y="1263"/>
                  <a:ext cx="108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245">
                  <a:extLst>
                    <a:ext uri="{FF2B5EF4-FFF2-40B4-BE49-F238E27FC236}">
                      <a16:creationId xmlns:a16="http://schemas.microsoft.com/office/drawing/2014/main" id="{13283904-0968-4E5F-93AA-143708C260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5" y="1346"/>
                  <a:ext cx="0" cy="99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Line 246">
                  <a:extLst>
                    <a:ext uri="{FF2B5EF4-FFF2-40B4-BE49-F238E27FC236}">
                      <a16:creationId xmlns:a16="http://schemas.microsoft.com/office/drawing/2014/main" id="{3EE57A66-B1ED-49BC-BC6A-14EA537A01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5" y="1430"/>
                  <a:ext cx="108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Line 247">
                  <a:extLst>
                    <a:ext uri="{FF2B5EF4-FFF2-40B4-BE49-F238E27FC236}">
                      <a16:creationId xmlns:a16="http://schemas.microsoft.com/office/drawing/2014/main" id="{927B49A3-2343-4C93-8A69-751E640DC0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5" y="1513"/>
                  <a:ext cx="0" cy="98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Line 248">
                  <a:extLst>
                    <a:ext uri="{FF2B5EF4-FFF2-40B4-BE49-F238E27FC236}">
                      <a16:creationId xmlns:a16="http://schemas.microsoft.com/office/drawing/2014/main" id="{2555F76F-3337-4D4F-9038-21672A2B4E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5" y="1596"/>
                  <a:ext cx="108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Line 249">
                  <a:extLst>
                    <a:ext uri="{FF2B5EF4-FFF2-40B4-BE49-F238E27FC236}">
                      <a16:creationId xmlns:a16="http://schemas.microsoft.com/office/drawing/2014/main" id="{AFD14772-D7B8-43C1-B57A-BDD7C91703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5" y="1680"/>
                  <a:ext cx="0" cy="98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Line 250">
                  <a:extLst>
                    <a:ext uri="{FF2B5EF4-FFF2-40B4-BE49-F238E27FC236}">
                      <a16:creationId xmlns:a16="http://schemas.microsoft.com/office/drawing/2014/main" id="{0AEF9CBE-7AAF-44EC-AF89-E396215AEB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5" y="1763"/>
                  <a:ext cx="108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Line 251">
                  <a:extLst>
                    <a:ext uri="{FF2B5EF4-FFF2-40B4-BE49-F238E27FC236}">
                      <a16:creationId xmlns:a16="http://schemas.microsoft.com/office/drawing/2014/main" id="{49487698-9876-4153-9D9D-77F36DC466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5" y="1846"/>
                  <a:ext cx="0" cy="99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Line 252">
                  <a:extLst>
                    <a:ext uri="{FF2B5EF4-FFF2-40B4-BE49-F238E27FC236}">
                      <a16:creationId xmlns:a16="http://schemas.microsoft.com/office/drawing/2014/main" id="{91DE4FC4-E726-487D-AF46-C6E1CA0EED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5" y="1930"/>
                  <a:ext cx="0" cy="98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Line 253">
                  <a:extLst>
                    <a:ext uri="{FF2B5EF4-FFF2-40B4-BE49-F238E27FC236}">
                      <a16:creationId xmlns:a16="http://schemas.microsoft.com/office/drawing/2014/main" id="{E2DA2BA9-D2F3-4101-966B-BA6E1B551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5" y="2013"/>
                  <a:ext cx="0" cy="98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Line 254">
                  <a:extLst>
                    <a:ext uri="{FF2B5EF4-FFF2-40B4-BE49-F238E27FC236}">
                      <a16:creationId xmlns:a16="http://schemas.microsoft.com/office/drawing/2014/main" id="{4CE2268B-E6AE-4ED6-9B5C-00265E98AA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36" y="2096"/>
                  <a:ext cx="109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Line 255">
                  <a:extLst>
                    <a:ext uri="{FF2B5EF4-FFF2-40B4-BE49-F238E27FC236}">
                      <a16:creationId xmlns:a16="http://schemas.microsoft.com/office/drawing/2014/main" id="{9094D46F-0529-418C-BA6C-78FB711D3E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013"/>
                  <a:ext cx="109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Line 256">
                  <a:extLst>
                    <a:ext uri="{FF2B5EF4-FFF2-40B4-BE49-F238E27FC236}">
                      <a16:creationId xmlns:a16="http://schemas.microsoft.com/office/drawing/2014/main" id="{34BD57E6-6563-4EF6-83E6-1421C752EA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28" y="1096"/>
                  <a:ext cx="108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Line 257">
                  <a:extLst>
                    <a:ext uri="{FF2B5EF4-FFF2-40B4-BE49-F238E27FC236}">
                      <a16:creationId xmlns:a16="http://schemas.microsoft.com/office/drawing/2014/main" id="{52C61BAB-CF54-48FA-88AA-3AD17BE81E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263"/>
                  <a:ext cx="109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Line 258">
                  <a:extLst>
                    <a:ext uri="{FF2B5EF4-FFF2-40B4-BE49-F238E27FC236}">
                      <a16:creationId xmlns:a16="http://schemas.microsoft.com/office/drawing/2014/main" id="{FE5E1DCA-495D-404E-84F7-D7C8CE393C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28" y="1346"/>
                  <a:ext cx="108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Line 259">
                  <a:extLst>
                    <a:ext uri="{FF2B5EF4-FFF2-40B4-BE49-F238E27FC236}">
                      <a16:creationId xmlns:a16="http://schemas.microsoft.com/office/drawing/2014/main" id="{E0DE60E0-04D6-438C-9738-06BE743FAC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430"/>
                  <a:ext cx="109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Line 260">
                  <a:extLst>
                    <a:ext uri="{FF2B5EF4-FFF2-40B4-BE49-F238E27FC236}">
                      <a16:creationId xmlns:a16="http://schemas.microsoft.com/office/drawing/2014/main" id="{F432ACBF-173C-420C-951D-746BD99A1B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28" y="1513"/>
                  <a:ext cx="108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Line 261">
                  <a:extLst>
                    <a:ext uri="{FF2B5EF4-FFF2-40B4-BE49-F238E27FC236}">
                      <a16:creationId xmlns:a16="http://schemas.microsoft.com/office/drawing/2014/main" id="{DDC0F8B4-1FBB-4766-8345-9BB9F0587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596"/>
                  <a:ext cx="109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Line 262">
                  <a:extLst>
                    <a:ext uri="{FF2B5EF4-FFF2-40B4-BE49-F238E27FC236}">
                      <a16:creationId xmlns:a16="http://schemas.microsoft.com/office/drawing/2014/main" id="{61756815-D75D-4677-B250-509CEBCDAC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28" y="1680"/>
                  <a:ext cx="108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Line 263">
                  <a:extLst>
                    <a:ext uri="{FF2B5EF4-FFF2-40B4-BE49-F238E27FC236}">
                      <a16:creationId xmlns:a16="http://schemas.microsoft.com/office/drawing/2014/main" id="{40FF937D-0C9A-434A-931C-0FBCE8E50F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763"/>
                  <a:ext cx="109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Line 264">
                  <a:extLst>
                    <a:ext uri="{FF2B5EF4-FFF2-40B4-BE49-F238E27FC236}">
                      <a16:creationId xmlns:a16="http://schemas.microsoft.com/office/drawing/2014/main" id="{8DD3442B-1AD7-4370-BE03-C5459BC8E4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28" y="1846"/>
                  <a:ext cx="108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Line 265">
                  <a:extLst>
                    <a:ext uri="{FF2B5EF4-FFF2-40B4-BE49-F238E27FC236}">
                      <a16:creationId xmlns:a16="http://schemas.microsoft.com/office/drawing/2014/main" id="{4CAACC33-8B52-4BB2-B108-5604A3C5BF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28" y="1013"/>
                  <a:ext cx="0" cy="98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Line 266">
                  <a:extLst>
                    <a:ext uri="{FF2B5EF4-FFF2-40B4-BE49-F238E27FC236}">
                      <a16:creationId xmlns:a16="http://schemas.microsoft.com/office/drawing/2014/main" id="{F4C0CD5E-F9FE-4242-88BC-5791C5A32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20" y="1096"/>
                  <a:ext cx="108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Line 267">
                  <a:extLst>
                    <a:ext uri="{FF2B5EF4-FFF2-40B4-BE49-F238E27FC236}">
                      <a16:creationId xmlns:a16="http://schemas.microsoft.com/office/drawing/2014/main" id="{4330AA43-BCBD-4008-A1C7-B6F719C378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28" y="1263"/>
                  <a:ext cx="0" cy="98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Line 268">
                  <a:extLst>
                    <a:ext uri="{FF2B5EF4-FFF2-40B4-BE49-F238E27FC236}">
                      <a16:creationId xmlns:a16="http://schemas.microsoft.com/office/drawing/2014/main" id="{1E6BA17F-6905-444A-9A04-586F880608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20" y="1346"/>
                  <a:ext cx="108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Line 269">
                  <a:extLst>
                    <a:ext uri="{FF2B5EF4-FFF2-40B4-BE49-F238E27FC236}">
                      <a16:creationId xmlns:a16="http://schemas.microsoft.com/office/drawing/2014/main" id="{A2EB2973-C557-40F4-94EA-7270CC8368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28" y="1430"/>
                  <a:ext cx="0" cy="98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Line 270">
                  <a:extLst>
                    <a:ext uri="{FF2B5EF4-FFF2-40B4-BE49-F238E27FC236}">
                      <a16:creationId xmlns:a16="http://schemas.microsoft.com/office/drawing/2014/main" id="{1A35373D-ED9B-4253-B9A7-2C6FB0E3D8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20" y="1513"/>
                  <a:ext cx="108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Line 271">
                  <a:extLst>
                    <a:ext uri="{FF2B5EF4-FFF2-40B4-BE49-F238E27FC236}">
                      <a16:creationId xmlns:a16="http://schemas.microsoft.com/office/drawing/2014/main" id="{174A1D46-4598-4A9B-B05C-E7663B73C3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28" y="1596"/>
                  <a:ext cx="0" cy="99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Line 272">
                  <a:extLst>
                    <a:ext uri="{FF2B5EF4-FFF2-40B4-BE49-F238E27FC236}">
                      <a16:creationId xmlns:a16="http://schemas.microsoft.com/office/drawing/2014/main" id="{AC3DAC50-21D1-419B-A515-20A2BB0FFF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20" y="1680"/>
                  <a:ext cx="108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Line 273">
                  <a:extLst>
                    <a:ext uri="{FF2B5EF4-FFF2-40B4-BE49-F238E27FC236}">
                      <a16:creationId xmlns:a16="http://schemas.microsoft.com/office/drawing/2014/main" id="{CC1BB959-16A8-4BA0-8DCB-D735C5CF89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28" y="1763"/>
                  <a:ext cx="0" cy="98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Line 274">
                  <a:extLst>
                    <a:ext uri="{FF2B5EF4-FFF2-40B4-BE49-F238E27FC236}">
                      <a16:creationId xmlns:a16="http://schemas.microsoft.com/office/drawing/2014/main" id="{D093FB4C-F566-4A5D-82EA-4DA5EA3240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20" y="1846"/>
                  <a:ext cx="108" cy="0"/>
                </a:xfrm>
                <a:prstGeom prst="line">
                  <a:avLst/>
                </a:prstGeom>
                <a:noFill/>
                <a:ln w="4763" cap="flat">
                  <a:solidFill>
                    <a:srgbClr val="0072B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93DE20B7-6076-419B-B287-53EF58B0A23A}"/>
                  </a:ext>
                </a:extLst>
              </p:cNvPr>
              <p:cNvSpPr/>
              <p:nvPr/>
            </p:nvSpPr>
            <p:spPr>
              <a:xfrm>
                <a:off x="4868663" y="1937139"/>
                <a:ext cx="1175528" cy="1064506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Frame 408">
                <a:extLst>
                  <a:ext uri="{FF2B5EF4-FFF2-40B4-BE49-F238E27FC236}">
                    <a16:creationId xmlns:a16="http://schemas.microsoft.com/office/drawing/2014/main" id="{9E262148-4B2C-48BB-A3F6-C57D296A1C4C}"/>
                  </a:ext>
                </a:extLst>
              </p:cNvPr>
              <p:cNvSpPr/>
              <p:nvPr/>
            </p:nvSpPr>
            <p:spPr>
              <a:xfrm>
                <a:off x="4356417" y="1474787"/>
                <a:ext cx="2184083" cy="1985963"/>
              </a:xfrm>
              <a:prstGeom prst="frame">
                <a:avLst>
                  <a:gd name="adj1" fmla="val 17262"/>
                </a:avLst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FA653119-0B44-438F-BC39-BC7E20526C99}"/>
                  </a:ext>
                </a:extLst>
              </p:cNvPr>
              <p:cNvSpPr txBox="1"/>
              <p:nvPr/>
            </p:nvSpPr>
            <p:spPr>
              <a:xfrm>
                <a:off x="4916173" y="2146082"/>
                <a:ext cx="12319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Phase Modulation Logics</a:t>
                </a:r>
              </a:p>
            </p:txBody>
          </p:sp>
        </p:grpSp>
        <p:sp>
          <p:nvSpPr>
            <p:cNvPr id="412" name="Arrow: Right 411">
              <a:extLst>
                <a:ext uri="{FF2B5EF4-FFF2-40B4-BE49-F238E27FC236}">
                  <a16:creationId xmlns:a16="http://schemas.microsoft.com/office/drawing/2014/main" id="{5BF2CFF7-056E-4903-8074-B8AC0536DC4D}"/>
                </a:ext>
              </a:extLst>
            </p:cNvPr>
            <p:cNvSpPr/>
            <p:nvPr/>
          </p:nvSpPr>
          <p:spPr>
            <a:xfrm>
              <a:off x="3319203" y="2277429"/>
              <a:ext cx="1222428" cy="46166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AE8EC426-3ED4-497F-9822-D60666809D51}"/>
                </a:ext>
              </a:extLst>
            </p:cNvPr>
            <p:cNvSpPr txBox="1"/>
            <p:nvPr/>
          </p:nvSpPr>
          <p:spPr>
            <a:xfrm>
              <a:off x="3306449" y="1891776"/>
              <a:ext cx="1075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Inverse engineering</a:t>
              </a:r>
            </a:p>
          </p:txBody>
        </p:sp>
        <p:sp>
          <p:nvSpPr>
            <p:cNvPr id="414" name="Arrow: Right 413">
              <a:extLst>
                <a:ext uri="{FF2B5EF4-FFF2-40B4-BE49-F238E27FC236}">
                  <a16:creationId xmlns:a16="http://schemas.microsoft.com/office/drawing/2014/main" id="{D600BD83-8955-4B5C-8306-0F7054A4B2AD}"/>
                </a:ext>
              </a:extLst>
            </p:cNvPr>
            <p:cNvSpPr/>
            <p:nvPr/>
          </p:nvSpPr>
          <p:spPr>
            <a:xfrm>
              <a:off x="6978681" y="2237021"/>
              <a:ext cx="1222428" cy="46166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308BC4F5-2F14-4AD1-B882-C59911EF55DA}"/>
                </a:ext>
              </a:extLst>
            </p:cNvPr>
            <p:cNvSpPr txBox="1"/>
            <p:nvPr/>
          </p:nvSpPr>
          <p:spPr>
            <a:xfrm>
              <a:off x="6965927" y="1851368"/>
              <a:ext cx="10751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FFT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6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255</Words>
  <Application>Microsoft Office PowerPoint</Application>
  <PresentationFormat>Widescreen</PresentationFormat>
  <Paragraphs>189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Mingsen Pan</dc:creator>
  <cp:lastModifiedBy>Mingsen Pan</cp:lastModifiedBy>
  <cp:revision>26</cp:revision>
  <dcterms:created xsi:type="dcterms:W3CDTF">2020-05-06T21:21:22Z</dcterms:created>
  <dcterms:modified xsi:type="dcterms:W3CDTF">2020-05-14T20:09:14Z</dcterms:modified>
</cp:coreProperties>
</file>