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C308-CB9C-4D59-BB63-DACC103B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99200-D6D0-46D1-82B2-11C1F389B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3AF2-80A7-4DF3-89F4-4446332F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E7C18-8DA0-42EF-B484-D103AE5F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873ED-13D2-48AB-9E90-B6B2D5EE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1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A19B-9142-4154-8980-A269D7A1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35C27-8157-4136-B63C-C307D83F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DF339-8A48-4534-B90A-12061DF8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59D6-DE08-4D3C-8BFE-7149DE4A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FDDE1-9958-4090-8E84-1420AAEC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4710D-0C76-48F0-A99C-1D58B567A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3DD74-5C37-496C-9F65-39B2BA4D9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B568D-0E39-479B-B0C8-E0BCBF7F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F061-AFF1-4010-BBEC-FA8D7B4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05FF-9685-4904-9733-88555043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2F50-A950-4232-9D74-5319F659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DA5-DB24-4BC4-AE77-3B0A2625C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67574-ED9F-4F09-83D3-A93E9A78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800B-63BF-4B13-88ED-B7CF7A30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BF63-5121-47EE-94DC-BC7B02BF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2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387F-AFF4-4B4A-8A18-B029CEF2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BC216-BD93-4133-A9E4-4358106BB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BAFC-2739-43A2-AA1B-BAFFAECB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32DAB-FDF0-4240-8FA6-FA734889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CDF0-948B-4EA7-93F2-E3E37250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8120-3D70-443B-B176-B7FFACFC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A5F4F-3D3D-447D-B54D-AA930D2B4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7A1B2-A87A-4793-89A9-D41C6B08D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BC214-85E3-4181-918E-578CD500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80CB-D04E-49CD-991E-BCFE8606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A24E9-D8F0-43A0-BFB6-9CC1B9973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3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9D60-5A75-4898-8960-8428C745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7423-78C4-4DD1-9DBD-A1A7AB04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F09B6-82DE-4148-9D73-66E8BEFB6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D664E-5573-479A-AF88-7429FEAD3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336C9-28D2-40DF-9F96-47565031F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B8B77-ADF1-45F9-B236-3B9979EB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95196-E84C-4162-B07D-B69C022F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FCB18-1897-4075-B55A-9952FC70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0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2126-762B-4693-8519-128787652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39012-9C4B-42C6-942A-71C3A021D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CC1BD-31AA-4CB8-8F0B-DC5D10B4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C5098-A386-4DD4-A522-13A5A2B3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BC009-267D-42FB-935A-84C86494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943C2-304F-4A20-BFDD-FDD6EE46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7898-C62F-4CA9-88A5-629C00CD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5818-159E-44A2-B4AE-893782C6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81DF-2D2D-4744-9F7A-E9FF0F1B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7B569-AEB2-493C-A536-2972D739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DA36D-1CC2-410A-9793-1531F420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B9A71-BF2E-41FD-8869-ADF2153C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2348B-555A-42F2-A769-F4927E13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EF65-54AB-4ED9-829D-8993FFBB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17A5E-B834-4BA6-945D-20ABA73DA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05077-5C28-4E7A-94AA-DFBAED0EF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62851-D9C8-4EB0-A02A-8736CF68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657F1-B4B2-43E2-9DE9-9DCAF520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E0A47-D54D-4F2B-A060-9324DA03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1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5AC12-1E4E-4520-8D28-1F7B6F75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B2A8E-6F97-45ED-8A3F-546EB58C8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2808D-57E1-4CEF-8408-24F17C7A3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476D8-0C1D-4175-ACDE-A25183D502B6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9E7C-ED49-4678-9DCD-2AD1F71F2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1EE9F-5FBA-4357-971C-D94EF944F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53540-377E-4E0D-9994-998B9B6E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241F15-7413-4B2B-852B-7B0CCB9B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30" y="1260058"/>
            <a:ext cx="2818650" cy="242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B646F-9E38-4803-861C-729E96F5C8C1}"/>
              </a:ext>
            </a:extLst>
          </p:cNvPr>
          <p:cNvSpPr txBox="1"/>
          <p:nvPr/>
        </p:nvSpPr>
        <p:spPr>
          <a:xfrm>
            <a:off x="4204137" y="298002"/>
            <a:ext cx="302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Far Field Image Generation (20 by 20 laser sites)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0142B-C801-463A-90EA-73D54B3C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530" y="3782540"/>
            <a:ext cx="2818650" cy="242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8A9E97-A76B-4CBC-BEE7-A616DCFDB860}"/>
              </a:ext>
            </a:extLst>
          </p:cNvPr>
          <p:cNvSpPr txBox="1"/>
          <p:nvPr/>
        </p:nvSpPr>
        <p:spPr>
          <a:xfrm>
            <a:off x="99017" y="2097669"/>
            <a:ext cx="319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 Field Intensity (Uniform) and phase of the laser array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6C01C-5E53-4D84-9C1F-4685088D720A}"/>
              </a:ext>
            </a:extLst>
          </p:cNvPr>
          <p:cNvSpPr txBox="1"/>
          <p:nvPr/>
        </p:nvSpPr>
        <p:spPr>
          <a:xfrm>
            <a:off x="493985" y="4574392"/>
            <a:ext cx="2900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 pattern (left) and recovered pattern in the far field (Fourier Plane)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996ED-7959-4720-BAB4-ADE6C4CFF89F}"/>
                  </a:ext>
                </a:extLst>
              </p:cNvPr>
              <p:cNvSpPr txBox="1"/>
              <p:nvPr/>
            </p:nvSpPr>
            <p:spPr>
              <a:xfrm>
                <a:off x="8735035" y="1875131"/>
                <a:ext cx="322573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near field phase is retrieved using </a:t>
                </a:r>
                <a:r>
                  <a:rPr lang="en-US" dirty="0" err="1"/>
                  <a:t>Gerchberg</a:t>
                </a:r>
                <a:r>
                  <a:rPr lang="en-US" dirty="0"/>
                  <a:t>-Saxton Algorithm and quantized to four levels: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/2,0,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996ED-7959-4720-BAB4-ADE6C4CFF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035" y="1875131"/>
                <a:ext cx="3225737" cy="1200329"/>
              </a:xfrm>
              <a:prstGeom prst="rect">
                <a:avLst/>
              </a:prstGeom>
              <a:blipFill>
                <a:blip r:embed="rId6"/>
                <a:stretch>
                  <a:fillRect l="-1701" t="-3046" r="-132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98FBC24C-8E00-4AB9-AA18-7130F2FDF657}"/>
              </a:ext>
            </a:extLst>
          </p:cNvPr>
          <p:cNvSpPr/>
          <p:nvPr/>
        </p:nvSpPr>
        <p:spPr>
          <a:xfrm>
            <a:off x="3153103" y="1103586"/>
            <a:ext cx="2564525" cy="5181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0490-819D-4C7A-97D1-81D3130D8CF7}"/>
              </a:ext>
            </a:extLst>
          </p:cNvPr>
          <p:cNvSpPr txBox="1"/>
          <p:nvPr/>
        </p:nvSpPr>
        <p:spPr>
          <a:xfrm>
            <a:off x="3027915" y="6230480"/>
            <a:ext cx="324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constant intensity maps for G-S iteration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BBA946-6D4B-49BC-8594-D35E61362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782540"/>
            <a:ext cx="2818650" cy="242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B9E1BD-BBA9-4312-96F5-3E7930051E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179" y="1082069"/>
            <a:ext cx="2818650" cy="2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6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E5F754-92CC-49FD-8A16-C96BD7BD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66" y="1231128"/>
            <a:ext cx="2818650" cy="242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C71C59-3DDE-419F-AE97-CD49108C2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404" y="1231128"/>
            <a:ext cx="2818650" cy="242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D250F9-BFB1-4035-8513-53EC9BEE2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466" y="3656128"/>
            <a:ext cx="2818650" cy="242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F2BCA7-DF69-48BC-931D-81F27A3AF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404" y="3656128"/>
            <a:ext cx="2818650" cy="242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5983A3-CE75-47E1-892F-D9CA24EDB0DF}"/>
              </a:ext>
            </a:extLst>
          </p:cNvPr>
          <p:cNvSpPr txBox="1"/>
          <p:nvPr/>
        </p:nvSpPr>
        <p:spPr>
          <a:xfrm>
            <a:off x="3684913" y="334606"/>
            <a:ext cx="3026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Far Field Image Generation (20 by 20 laser sites) </a:t>
            </a:r>
          </a:p>
        </p:txBody>
      </p:sp>
    </p:spTree>
    <p:extLst>
      <p:ext uri="{BB962C8B-B14F-4D97-AF65-F5344CB8AC3E}">
        <p14:creationId xmlns:p14="http://schemas.microsoft.com/office/powerpoint/2010/main" val="317329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Mingsen Pan</dc:creator>
  <cp:lastModifiedBy>Mingsen Pan</cp:lastModifiedBy>
  <cp:revision>22</cp:revision>
  <dcterms:created xsi:type="dcterms:W3CDTF">2020-04-28T14:34:31Z</dcterms:created>
  <dcterms:modified xsi:type="dcterms:W3CDTF">2020-04-28T19:38:32Z</dcterms:modified>
</cp:coreProperties>
</file>