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9"/>
  </p:notesMasterIdLst>
  <p:sldIdLst>
    <p:sldId id="256" r:id="rId2"/>
    <p:sldId id="328" r:id="rId3"/>
    <p:sldId id="353" r:id="rId4"/>
    <p:sldId id="358" r:id="rId5"/>
    <p:sldId id="355" r:id="rId6"/>
    <p:sldId id="357" r:id="rId7"/>
    <p:sldId id="354" r:id="rId8"/>
  </p:sldIdLst>
  <p:sldSz cx="12192000" cy="6858000"/>
  <p:notesSz cx="6858000" cy="9144000"/>
  <p:embeddedFontLst>
    <p:embeddedFont>
      <p:font typeface="Bradley Hand ITC" panose="03070402050302030203" pitchFamily="66" charset="0"/>
      <p:regular r:id="rId10"/>
    </p:embeddedFont>
    <p:embeddedFont>
      <p:font typeface="Calibri" panose="020F0502020204030204" pitchFamily="34" charset="0"/>
      <p:regular r:id="rId11"/>
      <p:bold r:id="rId12"/>
      <p:italic r:id="rId13"/>
      <p:boldItalic r:id="rId14"/>
    </p:embeddedFont>
    <p:embeddedFont>
      <p:font typeface="Centaur" panose="02030504050205020304" pitchFamily="18" charset="0"/>
      <p:regular r:id="rId15"/>
    </p:embeddedFont>
    <p:embeddedFont>
      <p:font typeface="DJB Chalk It Up" panose="020B0604020202020204" charset="0"/>
      <p:regular r:id="rId16"/>
    </p:embeddedFont>
    <p:embeddedFont>
      <p:font typeface="Lucida Calligraphy" panose="03010101010101010101" pitchFamily="66" charset="0"/>
      <p:regular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5" autoAdjust="0"/>
    <p:restoredTop sz="86405" autoAdjust="0"/>
  </p:normalViewPr>
  <p:slideViewPr>
    <p:cSldViewPr snapToGrid="0">
      <p:cViewPr varScale="1">
        <p:scale>
          <a:sx n="98" d="100"/>
          <a:sy n="98" d="100"/>
        </p:scale>
        <p:origin x="1338" y="90"/>
      </p:cViewPr>
      <p:guideLst/>
    </p:cSldViewPr>
  </p:slideViewPr>
  <p:outlineViewPr>
    <p:cViewPr>
      <p:scale>
        <a:sx n="33" d="100"/>
        <a:sy n="33" d="100"/>
      </p:scale>
      <p:origin x="0" y="-10162"/>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7D49E2-0F2A-45B2-A342-7825760933B5}" type="datetimeFigureOut">
              <a:rPr lang="en-SG" smtClean="0"/>
              <a:t>11/8/2025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1FC1E-9803-41ED-A5F9-7C8A8930E958}" type="slidenum">
              <a:rPr lang="en-SG" smtClean="0"/>
              <a:t>‹#›</a:t>
            </a:fld>
            <a:endParaRPr lang="en-SG"/>
          </a:p>
        </p:txBody>
      </p:sp>
    </p:spTree>
    <p:extLst>
      <p:ext uri="{BB962C8B-B14F-4D97-AF65-F5344CB8AC3E}">
        <p14:creationId xmlns:p14="http://schemas.microsoft.com/office/powerpoint/2010/main" val="4184192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Science is human and difficult sometimes</a:t>
            </a:r>
          </a:p>
        </p:txBody>
      </p:sp>
      <p:sp>
        <p:nvSpPr>
          <p:cNvPr id="4" name="Slide Number Placeholder 3"/>
          <p:cNvSpPr>
            <a:spLocks noGrp="1"/>
          </p:cNvSpPr>
          <p:nvPr>
            <p:ph type="sldNum" sz="quarter" idx="5"/>
          </p:nvPr>
        </p:nvSpPr>
        <p:spPr/>
        <p:txBody>
          <a:bodyPr/>
          <a:lstStyle/>
          <a:p>
            <a:fld id="{F431FC1E-9803-41ED-A5F9-7C8A8930E958}" type="slidenum">
              <a:rPr lang="en-SG" smtClean="0"/>
              <a:t>6</a:t>
            </a:fld>
            <a:endParaRPr lang="en-SG"/>
          </a:p>
        </p:txBody>
      </p:sp>
    </p:spTree>
    <p:extLst>
      <p:ext uri="{BB962C8B-B14F-4D97-AF65-F5344CB8AC3E}">
        <p14:creationId xmlns:p14="http://schemas.microsoft.com/office/powerpoint/2010/main" val="3608642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Heisenberg, </a:t>
            </a:r>
            <a:r>
              <a:rPr lang="en-SG" dirty="0" err="1"/>
              <a:t>pauli</a:t>
            </a:r>
            <a:r>
              <a:rPr lang="en-SG" dirty="0"/>
              <a:t>, </a:t>
            </a:r>
            <a:r>
              <a:rPr lang="en-SG" dirty="0" err="1"/>
              <a:t>debye</a:t>
            </a:r>
            <a:r>
              <a:rPr lang="en-SG" dirty="0"/>
              <a:t> were his </a:t>
            </a:r>
            <a:r>
              <a:rPr lang="en-SG" dirty="0" err="1"/>
              <a:t>phd</a:t>
            </a:r>
            <a:r>
              <a:rPr lang="en-SG" dirty="0"/>
              <a:t> students</a:t>
            </a:r>
          </a:p>
          <a:p>
            <a:endParaRPr lang="en-SG" dirty="0"/>
          </a:p>
        </p:txBody>
      </p:sp>
      <p:sp>
        <p:nvSpPr>
          <p:cNvPr id="4" name="Slide Number Placeholder 3"/>
          <p:cNvSpPr>
            <a:spLocks noGrp="1"/>
          </p:cNvSpPr>
          <p:nvPr>
            <p:ph type="sldNum" sz="quarter" idx="5"/>
          </p:nvPr>
        </p:nvSpPr>
        <p:spPr/>
        <p:txBody>
          <a:bodyPr/>
          <a:lstStyle/>
          <a:p>
            <a:fld id="{F431FC1E-9803-41ED-A5F9-7C8A8930E958}" type="slidenum">
              <a:rPr lang="en-SG" smtClean="0"/>
              <a:t>7</a:t>
            </a:fld>
            <a:endParaRPr lang="en-SG"/>
          </a:p>
        </p:txBody>
      </p:sp>
    </p:spTree>
    <p:extLst>
      <p:ext uri="{BB962C8B-B14F-4D97-AF65-F5344CB8AC3E}">
        <p14:creationId xmlns:p14="http://schemas.microsoft.com/office/powerpoint/2010/main" val="406759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hasCustomPrompt="1"/>
          </p:nvPr>
        </p:nvSpPr>
        <p:spPr>
          <a:xfrm>
            <a:off x="1154955" y="4777380"/>
            <a:ext cx="8825658" cy="861420"/>
          </a:xfrm>
        </p:spPr>
        <p:txBody>
          <a:bodyPr anchor="t"/>
          <a:lstStyle>
            <a:lvl1pPr marL="0" indent="0" algn="l">
              <a:buNone/>
              <a:defRPr cap="none">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PC2135 AY25/26 Sem1</a:t>
            </a:r>
            <a:endParaRPr lang="en-SG"/>
          </a:p>
        </p:txBody>
      </p:sp>
      <p:sp>
        <p:nvSpPr>
          <p:cNvPr id="5" name="Footer Placeholder 4"/>
          <p:cNvSpPr>
            <a:spLocks noGrp="1"/>
          </p:cNvSpPr>
          <p:nvPr>
            <p:ph type="ftr" sz="quarter" idx="11"/>
          </p:nvPr>
        </p:nvSpPr>
        <p:spPr/>
        <p:txBody>
          <a:bodyPr/>
          <a:lstStyle/>
          <a:p>
            <a:endParaRPr lang="en-SG"/>
          </a:p>
        </p:txBody>
      </p:sp>
    </p:spTree>
    <p:extLst>
      <p:ext uri="{BB962C8B-B14F-4D97-AF65-F5344CB8AC3E}">
        <p14:creationId xmlns:p14="http://schemas.microsoft.com/office/powerpoint/2010/main" val="3050759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p:cSld name="Eg with p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7241" y="1555648"/>
            <a:ext cx="4576762" cy="2604601"/>
          </a:xfrm>
        </p:spPr>
        <p:txBody>
          <a:bodyPr anchor="ct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a:t>
            </a:r>
            <a:r>
              <a:rPr lang="en-US" dirty="0" err="1"/>
              <a:t>levelg</a:t>
            </a:r>
            <a:endParaRPr lang="en-US" dirty="0"/>
          </a:p>
          <a:p>
            <a:pPr lvl="3"/>
            <a:r>
              <a:rPr lang="en-US" dirty="0"/>
              <a:t>Fourth level</a:t>
            </a:r>
          </a:p>
          <a:p>
            <a:pPr lvl="4"/>
            <a:r>
              <a:rPr lang="en-US" dirty="0"/>
              <a:t>Fifth level</a:t>
            </a:r>
          </a:p>
        </p:txBody>
      </p:sp>
      <p:sp>
        <p:nvSpPr>
          <p:cNvPr id="9" name="Picture Placeholder 2"/>
          <p:cNvSpPr>
            <a:spLocks noGrp="1" noChangeAspect="1"/>
          </p:cNvSpPr>
          <p:nvPr>
            <p:ph type="pic" idx="13"/>
          </p:nvPr>
        </p:nvSpPr>
        <p:spPr>
          <a:xfrm>
            <a:off x="574633" y="4325816"/>
            <a:ext cx="4061977" cy="221773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itle 15"/>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7"/>
          </p:nvPr>
        </p:nvSpPr>
        <p:spPr>
          <a:xfrm>
            <a:off x="5668109" y="1567376"/>
            <a:ext cx="2649414" cy="2019887"/>
          </a:xfrm>
        </p:spPr>
        <p:txBody>
          <a:bodyPr/>
          <a:lstStyle/>
          <a:p>
            <a:pPr lvl="0"/>
            <a:r>
              <a:rPr lang="en-US"/>
              <a:t>Click to edit Master text styles</a:t>
            </a:r>
          </a:p>
        </p:txBody>
      </p:sp>
      <p:sp>
        <p:nvSpPr>
          <p:cNvPr id="10" name="Content Placeholder 9"/>
          <p:cNvSpPr>
            <a:spLocks noGrp="1"/>
          </p:cNvSpPr>
          <p:nvPr>
            <p:ph sz="quarter" idx="18"/>
          </p:nvPr>
        </p:nvSpPr>
        <p:spPr>
          <a:xfrm>
            <a:off x="5668108" y="3833446"/>
            <a:ext cx="5354393" cy="2710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p:cNvSpPr>
            <a:spLocks noGrp="1"/>
          </p:cNvSpPr>
          <p:nvPr>
            <p:ph sz="quarter" idx="20"/>
          </p:nvPr>
        </p:nvSpPr>
        <p:spPr>
          <a:xfrm>
            <a:off x="8373087" y="1567376"/>
            <a:ext cx="2649414" cy="2043345"/>
          </a:xfrm>
        </p:spPr>
        <p:txBody>
          <a:bodyPr/>
          <a:lstStyle/>
          <a:p>
            <a:pPr lvl="0"/>
            <a:r>
              <a:rPr lang="en-US"/>
              <a:t>Click to edit Master text styles</a:t>
            </a:r>
          </a:p>
        </p:txBody>
      </p:sp>
      <p:sp>
        <p:nvSpPr>
          <p:cNvPr id="2" name="Date Placeholder 1"/>
          <p:cNvSpPr>
            <a:spLocks noGrp="1"/>
          </p:cNvSpPr>
          <p:nvPr>
            <p:ph type="dt" sz="half" idx="21"/>
          </p:nvPr>
        </p:nvSpPr>
        <p:spPr/>
        <p:txBody>
          <a:bodyPr/>
          <a:lstStyle/>
          <a:p>
            <a:r>
              <a:rPr lang="en-US"/>
              <a:t>PC2135 AY25/26 Sem1</a:t>
            </a:r>
            <a:endParaRPr lang="en-SG"/>
          </a:p>
        </p:txBody>
      </p:sp>
      <p:sp>
        <p:nvSpPr>
          <p:cNvPr id="8" name="Footer Placeholder 7"/>
          <p:cNvSpPr>
            <a:spLocks noGrp="1"/>
          </p:cNvSpPr>
          <p:nvPr>
            <p:ph type="ftr" sz="quarter" idx="22"/>
          </p:nvPr>
        </p:nvSpPr>
        <p:spPr/>
        <p:txBody>
          <a:bodyPr/>
          <a:lstStyle/>
          <a:p>
            <a:endParaRPr lang="en-SG"/>
          </a:p>
        </p:txBody>
      </p:sp>
      <p:sp>
        <p:nvSpPr>
          <p:cNvPr id="11" name="Slide Number Placeholder 10"/>
          <p:cNvSpPr>
            <a:spLocks noGrp="1"/>
          </p:cNvSpPr>
          <p:nvPr>
            <p:ph type="sldNum" sz="quarter" idx="23"/>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4270955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_2_fig (P&amp;L)">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317241" y="1382713"/>
            <a:ext cx="7679603" cy="2823527"/>
          </a:xfrm>
        </p:spPr>
        <p:txBody>
          <a:bodyPr anchor="ctr"/>
          <a:lstStyle>
            <a:lvl1pPr marL="457200" indent="-457200">
              <a:buFont typeface="Arial" panose="020B0604020202020204" pitchFamily="34" charset="0"/>
              <a:buChar char="•"/>
              <a:defRPr/>
            </a:lvl1pPr>
            <a:lvl2pPr marL="914400" indent="-457200">
              <a:buFont typeface="Arial" panose="020B0604020202020204" pitchFamily="34" charset="0"/>
              <a:buChar char="•"/>
              <a:defRPr/>
            </a:lvl2pPr>
            <a:lvl3pPr marL="1257300" indent="-342900">
              <a:buFont typeface="Arial" panose="020B0604020202020204" pitchFamily="34" charset="0"/>
              <a:buChar char="•"/>
              <a:defRPr/>
            </a:lvl3pPr>
            <a:lvl4pPr marL="1714500" indent="-342900">
              <a:buFont typeface="Arial" panose="020B0604020202020204" pitchFamily="34" charset="0"/>
              <a:buChar char="•"/>
              <a:defRPr/>
            </a:lvl4pPr>
            <a:lvl5pPr marL="2171700" indent="-3429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6"/>
          </p:nvPr>
        </p:nvSpPr>
        <p:spPr/>
        <p:txBody>
          <a:bodyPr/>
          <a:lstStyle/>
          <a:p>
            <a:r>
              <a:rPr lang="en-US"/>
              <a:t>PC2135 AY25/26 Sem1</a:t>
            </a:r>
            <a:endParaRPr lang="en-SG"/>
          </a:p>
        </p:txBody>
      </p:sp>
      <p:sp>
        <p:nvSpPr>
          <p:cNvPr id="3" name="Footer Placeholder 2"/>
          <p:cNvSpPr>
            <a:spLocks noGrp="1"/>
          </p:cNvSpPr>
          <p:nvPr>
            <p:ph type="ftr" sz="quarter" idx="17"/>
          </p:nvPr>
        </p:nvSpPr>
        <p:spPr/>
        <p:txBody>
          <a:bodyPr/>
          <a:lstStyle/>
          <a:p>
            <a:endParaRPr lang="en-SG"/>
          </a:p>
        </p:txBody>
      </p:sp>
      <p:sp>
        <p:nvSpPr>
          <p:cNvPr id="4" name="Slide Number Placeholder 3"/>
          <p:cNvSpPr>
            <a:spLocks noGrp="1"/>
          </p:cNvSpPr>
          <p:nvPr>
            <p:ph type="sldNum" sz="quarter" idx="18"/>
          </p:nvPr>
        </p:nvSpPr>
        <p:spPr/>
        <p:txBody>
          <a:bodyPr/>
          <a:lstStyle/>
          <a:p>
            <a:fld id="{30951F22-D945-483D-B8E8-14C768E3F892}" type="slidenum">
              <a:rPr lang="en-SG" smtClean="0"/>
              <a:t>‹#›</a:t>
            </a:fld>
            <a:endParaRPr lang="en-SG"/>
          </a:p>
        </p:txBody>
      </p:sp>
      <p:sp>
        <p:nvSpPr>
          <p:cNvPr id="6" name="Text Placeholder 5">
            <a:extLst>
              <a:ext uri="{FF2B5EF4-FFF2-40B4-BE49-F238E27FC236}">
                <a16:creationId xmlns:a16="http://schemas.microsoft.com/office/drawing/2014/main" id="{21ABDB10-FBFF-4847-840F-87DF190575E8}"/>
              </a:ext>
            </a:extLst>
          </p:cNvPr>
          <p:cNvSpPr>
            <a:spLocks noGrp="1"/>
          </p:cNvSpPr>
          <p:nvPr>
            <p:ph type="body" sz="quarter" idx="19"/>
          </p:nvPr>
        </p:nvSpPr>
        <p:spPr>
          <a:xfrm>
            <a:off x="8141307" y="5250323"/>
            <a:ext cx="2887056" cy="845678"/>
          </a:xfrm>
        </p:spPr>
        <p:txBody>
          <a:bodyPr/>
          <a:lstStyle>
            <a:lvl1pPr algn="ctr">
              <a:buNone/>
              <a:defRPr sz="1600">
                <a:solidFill>
                  <a:schemeClr val="accent2">
                    <a:lumMod val="75000"/>
                  </a:schemeClr>
                </a:solidFill>
              </a:defRPr>
            </a:lvl1pPr>
          </a:lstStyle>
          <a:p>
            <a:pPr lvl="0"/>
            <a:r>
              <a:rPr lang="en-US"/>
              <a:t>Click to edit Master text styles</a:t>
            </a:r>
          </a:p>
        </p:txBody>
      </p:sp>
      <p:sp>
        <p:nvSpPr>
          <p:cNvPr id="9" name="Picture Placeholder 8">
            <a:extLst>
              <a:ext uri="{FF2B5EF4-FFF2-40B4-BE49-F238E27FC236}">
                <a16:creationId xmlns:a16="http://schemas.microsoft.com/office/drawing/2014/main" id="{06D73282-7C38-4724-89C3-96A5CE1FFBFE}"/>
              </a:ext>
            </a:extLst>
          </p:cNvPr>
          <p:cNvSpPr>
            <a:spLocks noGrp="1"/>
          </p:cNvSpPr>
          <p:nvPr>
            <p:ph type="pic" sz="quarter" idx="20"/>
          </p:nvPr>
        </p:nvSpPr>
        <p:spPr>
          <a:xfrm>
            <a:off x="8141307" y="1382713"/>
            <a:ext cx="2887055" cy="3729614"/>
          </a:xfrm>
        </p:spPr>
        <p:txBody>
          <a:bodyPr/>
          <a:lstStyle/>
          <a:p>
            <a:r>
              <a:rPr lang="en-US"/>
              <a:t>Click icon to add picture</a:t>
            </a:r>
            <a:endParaRPr lang="en-SG"/>
          </a:p>
        </p:txBody>
      </p:sp>
      <p:sp>
        <p:nvSpPr>
          <p:cNvPr id="13" name="Picture Placeholder 12">
            <a:extLst>
              <a:ext uri="{FF2B5EF4-FFF2-40B4-BE49-F238E27FC236}">
                <a16:creationId xmlns:a16="http://schemas.microsoft.com/office/drawing/2014/main" id="{D2D31C4D-1602-482B-9CCD-17DFF9DEE0E4}"/>
              </a:ext>
            </a:extLst>
          </p:cNvPr>
          <p:cNvSpPr>
            <a:spLocks noGrp="1"/>
          </p:cNvSpPr>
          <p:nvPr>
            <p:ph type="pic" sz="quarter" idx="21"/>
          </p:nvPr>
        </p:nvSpPr>
        <p:spPr>
          <a:xfrm>
            <a:off x="317241" y="4401826"/>
            <a:ext cx="7679602" cy="1944687"/>
          </a:xfrm>
        </p:spPr>
        <p:txBody>
          <a:bodyPr/>
          <a:lstStyle/>
          <a:p>
            <a:r>
              <a:rPr lang="en-US"/>
              <a:t>Click icon to add picture</a:t>
            </a:r>
            <a:endParaRPr lang="en-SG"/>
          </a:p>
        </p:txBody>
      </p:sp>
    </p:spTree>
    <p:extLst>
      <p:ext uri="{BB962C8B-B14F-4D97-AF65-F5344CB8AC3E}">
        <p14:creationId xmlns:p14="http://schemas.microsoft.com/office/powerpoint/2010/main" val="3704254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3924378"/>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1463450"/>
            <a:ext cx="2940050" cy="22703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500640"/>
            <a:ext cx="2936289" cy="2060498"/>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279583" y="3924378"/>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279583" y="1463450"/>
            <a:ext cx="2930525" cy="22703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275702" y="4500639"/>
            <a:ext cx="2934406" cy="2060499"/>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97178" y="3924378"/>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897178" y="1463450"/>
            <a:ext cx="2932113" cy="22703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893294" y="4500637"/>
            <a:ext cx="2935997" cy="2060501"/>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936048" y="1376363"/>
            <a:ext cx="0" cy="5184775"/>
          </a:xfrm>
          <a:prstGeom prst="line">
            <a:avLst/>
          </a:prstGeom>
          <a:ln w="12700" cmpd="sng">
            <a:solidFill>
              <a:srgbClr val="5F5F5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553643" y="1376363"/>
            <a:ext cx="0" cy="51847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8" name="Date Placeholder 7"/>
          <p:cNvSpPr>
            <a:spLocks noGrp="1"/>
          </p:cNvSpPr>
          <p:nvPr>
            <p:ph type="dt" sz="half" idx="23"/>
          </p:nvPr>
        </p:nvSpPr>
        <p:spPr/>
        <p:txBody>
          <a:bodyPr/>
          <a:lstStyle/>
          <a:p>
            <a:r>
              <a:rPr lang="en-US"/>
              <a:t>PC2135 AY25/26 Sem1</a:t>
            </a:r>
            <a:endParaRPr lang="en-SG"/>
          </a:p>
        </p:txBody>
      </p:sp>
      <p:sp>
        <p:nvSpPr>
          <p:cNvPr id="9" name="Footer Placeholder 8"/>
          <p:cNvSpPr>
            <a:spLocks noGrp="1"/>
          </p:cNvSpPr>
          <p:nvPr>
            <p:ph type="ftr" sz="quarter" idx="24"/>
          </p:nvPr>
        </p:nvSpPr>
        <p:spPr/>
        <p:txBody>
          <a:bodyPr/>
          <a:lstStyle/>
          <a:p>
            <a:endParaRPr lang="en-SG"/>
          </a:p>
        </p:txBody>
      </p:sp>
      <p:sp>
        <p:nvSpPr>
          <p:cNvPr id="10" name="Slide Number Placeholder 9"/>
          <p:cNvSpPr>
            <a:spLocks noGrp="1"/>
          </p:cNvSpPr>
          <p:nvPr>
            <p:ph type="sldNum" sz="quarter" idx="25"/>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2747263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2" y="3832935"/>
            <a:ext cx="473328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2" y="1463450"/>
            <a:ext cx="4733287" cy="22703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2" y="4500640"/>
            <a:ext cx="4733271" cy="2060498"/>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6095999" y="3832935"/>
            <a:ext cx="473329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6096000" y="1463450"/>
            <a:ext cx="4733292" cy="22703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6095999" y="4500637"/>
            <a:ext cx="4733292" cy="2060501"/>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0" name="Straight Connector 19"/>
          <p:cNvCxnSpPr/>
          <p:nvPr/>
        </p:nvCxnSpPr>
        <p:spPr>
          <a:xfrm>
            <a:off x="5791349" y="1484428"/>
            <a:ext cx="0" cy="5184775"/>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8" name="Date Placeholder 7"/>
          <p:cNvSpPr>
            <a:spLocks noGrp="1"/>
          </p:cNvSpPr>
          <p:nvPr>
            <p:ph type="dt" sz="half" idx="23"/>
          </p:nvPr>
        </p:nvSpPr>
        <p:spPr/>
        <p:txBody>
          <a:bodyPr/>
          <a:lstStyle/>
          <a:p>
            <a:r>
              <a:rPr lang="en-US"/>
              <a:t>PC2135 AY25/26 Sem1</a:t>
            </a:r>
            <a:endParaRPr lang="en-SG"/>
          </a:p>
        </p:txBody>
      </p:sp>
      <p:sp>
        <p:nvSpPr>
          <p:cNvPr id="9" name="Footer Placeholder 8"/>
          <p:cNvSpPr>
            <a:spLocks noGrp="1"/>
          </p:cNvSpPr>
          <p:nvPr>
            <p:ph type="ftr" sz="quarter" idx="24"/>
          </p:nvPr>
        </p:nvSpPr>
        <p:spPr/>
        <p:txBody>
          <a:bodyPr/>
          <a:lstStyle/>
          <a:p>
            <a:endParaRPr lang="en-SG"/>
          </a:p>
        </p:txBody>
      </p:sp>
      <p:sp>
        <p:nvSpPr>
          <p:cNvPr id="10" name="Slide Number Placeholder 9"/>
          <p:cNvSpPr>
            <a:spLocks noGrp="1"/>
          </p:cNvSpPr>
          <p:nvPr>
            <p:ph type="sldNum" sz="quarter" idx="25"/>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129885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r>
              <a:rPr lang="en-US"/>
              <a:t>PC2135 AY25/26 Sem1</a:t>
            </a:r>
            <a:endParaRPr lang="en-SG"/>
          </a:p>
        </p:txBody>
      </p:sp>
      <p:sp>
        <p:nvSpPr>
          <p:cNvPr id="9" name="Footer Placeholder 8"/>
          <p:cNvSpPr>
            <a:spLocks noGrp="1"/>
          </p:cNvSpPr>
          <p:nvPr>
            <p:ph type="ftr" sz="quarter" idx="11"/>
          </p:nvPr>
        </p:nvSpPr>
        <p:spPr/>
        <p:txBody>
          <a:bodyPr/>
          <a:lstStyle/>
          <a:p>
            <a:endParaRPr lang="en-SG"/>
          </a:p>
        </p:txBody>
      </p:sp>
      <p:sp>
        <p:nvSpPr>
          <p:cNvPr id="10" name="Slide Number Placeholder 9"/>
          <p:cNvSpPr>
            <a:spLocks noGrp="1"/>
          </p:cNvSpPr>
          <p:nvPr>
            <p:ph type="sldNum" sz="quarter" idx="12"/>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3343965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154954" y="1327067"/>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Title 14"/>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r>
              <a:rPr lang="en-US"/>
              <a:t>PC2135 AY25/26 Sem1</a:t>
            </a:r>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1186932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8" name="Date Placeholder 7"/>
          <p:cNvSpPr>
            <a:spLocks noGrp="1"/>
          </p:cNvSpPr>
          <p:nvPr>
            <p:ph type="dt" sz="half" idx="18"/>
          </p:nvPr>
        </p:nvSpPr>
        <p:spPr/>
        <p:txBody>
          <a:bodyPr/>
          <a:lstStyle/>
          <a:p>
            <a:r>
              <a:rPr lang="en-US"/>
              <a:t>PC2135 AY25/26 Sem1</a:t>
            </a:r>
            <a:endParaRPr lang="en-SG"/>
          </a:p>
        </p:txBody>
      </p:sp>
      <p:sp>
        <p:nvSpPr>
          <p:cNvPr id="9" name="Footer Placeholder 8"/>
          <p:cNvSpPr>
            <a:spLocks noGrp="1"/>
          </p:cNvSpPr>
          <p:nvPr>
            <p:ph type="ftr" sz="quarter" idx="19"/>
          </p:nvPr>
        </p:nvSpPr>
        <p:spPr/>
        <p:txBody>
          <a:bodyPr/>
          <a:lstStyle/>
          <a:p>
            <a:endParaRPr lang="en-SG"/>
          </a:p>
        </p:txBody>
      </p:sp>
      <p:sp>
        <p:nvSpPr>
          <p:cNvPr id="10" name="Slide Number Placeholder 9"/>
          <p:cNvSpPr>
            <a:spLocks noGrp="1"/>
          </p:cNvSpPr>
          <p:nvPr>
            <p:ph type="sldNum" sz="quarter" idx="20"/>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383868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ssignment">
    <p:spTree>
      <p:nvGrpSpPr>
        <p:cNvPr id="1" name=""/>
        <p:cNvGrpSpPr/>
        <p:nvPr/>
      </p:nvGrpSpPr>
      <p:grpSpPr>
        <a:xfrm>
          <a:off x="0" y="0"/>
          <a:ext cx="0" cy="0"/>
          <a:chOff x="0" y="0"/>
          <a:chExt cx="0" cy="0"/>
        </a:xfrm>
      </p:grpSpPr>
      <p:sp>
        <p:nvSpPr>
          <p:cNvPr id="2" name="Title 1"/>
          <p:cNvSpPr>
            <a:spLocks noGrp="1"/>
          </p:cNvSpPr>
          <p:nvPr>
            <p:ph type="title"/>
          </p:nvPr>
        </p:nvSpPr>
        <p:spPr>
          <a:xfrm>
            <a:off x="7204364" y="2259214"/>
            <a:ext cx="4837548" cy="224258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PC2135 AY25/26 Sem1</a:t>
            </a:r>
            <a:endParaRPr lang="en-SG"/>
          </a:p>
        </p:txBody>
      </p:sp>
      <p:sp>
        <p:nvSpPr>
          <p:cNvPr id="4" name="Footer Placeholder 3"/>
          <p:cNvSpPr>
            <a:spLocks noGrp="1"/>
          </p:cNvSpPr>
          <p:nvPr>
            <p:ph type="ftr" sz="quarter" idx="11"/>
          </p:nvPr>
        </p:nvSpPr>
        <p:spPr/>
        <p:txBody>
          <a:bodyPr/>
          <a:lstStyle/>
          <a:p>
            <a:endParaRPr lang="en-SG"/>
          </a:p>
        </p:txBody>
      </p:sp>
      <p:sp>
        <p:nvSpPr>
          <p:cNvPr id="8" name="Slide Number Placeholder 7"/>
          <p:cNvSpPr>
            <a:spLocks noGrp="1"/>
          </p:cNvSpPr>
          <p:nvPr>
            <p:ph type="sldNum" sz="quarter" idx="12"/>
          </p:nvPr>
        </p:nvSpPr>
        <p:spPr/>
        <p:txBody>
          <a:bodyPr/>
          <a:lstStyle/>
          <a:p>
            <a:fld id="{30951F22-D945-483D-B8E8-14C768E3F892}" type="slidenum">
              <a:rPr lang="en-SG" smtClean="0"/>
              <a:t>‹#›</a:t>
            </a:fld>
            <a:endParaRPr lang="en-SG"/>
          </a:p>
        </p:txBody>
      </p:sp>
      <p:sp>
        <p:nvSpPr>
          <p:cNvPr id="13" name="Picture Placeholder 12">
            <a:extLst>
              <a:ext uri="{FF2B5EF4-FFF2-40B4-BE49-F238E27FC236}">
                <a16:creationId xmlns:a16="http://schemas.microsoft.com/office/drawing/2014/main" id="{DC6546F7-05D9-4ECA-B728-E8F7DE81657F}"/>
              </a:ext>
            </a:extLst>
          </p:cNvPr>
          <p:cNvSpPr>
            <a:spLocks noGrp="1"/>
          </p:cNvSpPr>
          <p:nvPr>
            <p:ph type="pic" sz="quarter" idx="13"/>
          </p:nvPr>
        </p:nvSpPr>
        <p:spPr>
          <a:xfrm>
            <a:off x="0" y="0"/>
            <a:ext cx="7342909" cy="6858000"/>
          </a:xfrm>
          <a:custGeom>
            <a:avLst/>
            <a:gdLst>
              <a:gd name="connsiteX0" fmla="*/ 0 w 7945438"/>
              <a:gd name="connsiteY0" fmla="*/ 0 h 6858000"/>
              <a:gd name="connsiteX1" fmla="*/ 7945438 w 7945438"/>
              <a:gd name="connsiteY1" fmla="*/ 0 h 6858000"/>
              <a:gd name="connsiteX2" fmla="*/ 7618810 w 7945438"/>
              <a:gd name="connsiteY2" fmla="*/ 3429000 h 6858000"/>
              <a:gd name="connsiteX3" fmla="*/ 7945438 w 7945438"/>
              <a:gd name="connsiteY3" fmla="*/ 6858000 h 6858000"/>
              <a:gd name="connsiteX4" fmla="*/ 0 w 7945438"/>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5438" h="6858000">
                <a:moveTo>
                  <a:pt x="0" y="0"/>
                </a:moveTo>
                <a:lnTo>
                  <a:pt x="7945438" y="0"/>
                </a:lnTo>
                <a:cubicBezTo>
                  <a:pt x="7765046" y="0"/>
                  <a:pt x="7618810" y="1535216"/>
                  <a:pt x="7618810" y="3429000"/>
                </a:cubicBezTo>
                <a:cubicBezTo>
                  <a:pt x="7618810" y="5322784"/>
                  <a:pt x="7765046" y="6858000"/>
                  <a:pt x="7945438" y="6858000"/>
                </a:cubicBezTo>
                <a:lnTo>
                  <a:pt x="0" y="6858000"/>
                </a:lnTo>
                <a:close/>
              </a:path>
            </a:pathLst>
          </a:custGeom>
        </p:spPr>
        <p:txBody>
          <a:bodyPr wrap="square">
            <a:noAutofit/>
          </a:bodyPr>
          <a:lstStyle/>
          <a:p>
            <a:r>
              <a:rPr lang="en-US"/>
              <a:t>Click icon to add picture</a:t>
            </a:r>
            <a:endParaRPr lang="en-SG"/>
          </a:p>
        </p:txBody>
      </p:sp>
    </p:spTree>
    <p:extLst>
      <p:ext uri="{BB962C8B-B14F-4D97-AF65-F5344CB8AC3E}">
        <p14:creationId xmlns:p14="http://schemas.microsoft.com/office/powerpoint/2010/main" val="3337318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utDis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2B7E-BCB9-4898-A696-25F492DD22DA}"/>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BDFDFB5-2C16-4270-9704-A8ECD308563E}"/>
              </a:ext>
            </a:extLst>
          </p:cNvPr>
          <p:cNvSpPr>
            <a:spLocks noGrp="1"/>
          </p:cNvSpPr>
          <p:nvPr>
            <p:ph type="dt" sz="half" idx="10"/>
          </p:nvPr>
        </p:nvSpPr>
        <p:spPr/>
        <p:txBody>
          <a:bodyPr/>
          <a:lstStyle/>
          <a:p>
            <a:r>
              <a:rPr lang="en-US"/>
              <a:t>PC2135 AY25/26 Sem1</a:t>
            </a:r>
            <a:endParaRPr lang="en-SG"/>
          </a:p>
        </p:txBody>
      </p:sp>
      <p:sp>
        <p:nvSpPr>
          <p:cNvPr id="4" name="Footer Placeholder 3">
            <a:extLst>
              <a:ext uri="{FF2B5EF4-FFF2-40B4-BE49-F238E27FC236}">
                <a16:creationId xmlns:a16="http://schemas.microsoft.com/office/drawing/2014/main" id="{9649EC43-4B66-4787-BA89-ACDF3763350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07C630A-92D0-4340-BEC2-381C5C8034FB}"/>
              </a:ext>
            </a:extLst>
          </p:cNvPr>
          <p:cNvSpPr>
            <a:spLocks noGrp="1"/>
          </p:cNvSpPr>
          <p:nvPr>
            <p:ph type="sldNum" sz="quarter" idx="12"/>
          </p:nvPr>
        </p:nvSpPr>
        <p:spPr/>
        <p:txBody>
          <a:bodyPr/>
          <a:lstStyle/>
          <a:p>
            <a:fld id="{30951F22-D945-483D-B8E8-14C768E3F892}" type="slidenum">
              <a:rPr lang="en-SG" smtClean="0"/>
              <a:t>‹#›</a:t>
            </a:fld>
            <a:endParaRPr lang="en-SG"/>
          </a:p>
        </p:txBody>
      </p:sp>
      <p:sp>
        <p:nvSpPr>
          <p:cNvPr id="7" name="Picture Placeholder 6">
            <a:extLst>
              <a:ext uri="{FF2B5EF4-FFF2-40B4-BE49-F238E27FC236}">
                <a16:creationId xmlns:a16="http://schemas.microsoft.com/office/drawing/2014/main" id="{2FAA50F9-E622-41D6-AFA0-57FF86484BE3}"/>
              </a:ext>
            </a:extLst>
          </p:cNvPr>
          <p:cNvSpPr>
            <a:spLocks noGrp="1"/>
          </p:cNvSpPr>
          <p:nvPr>
            <p:ph type="pic" sz="quarter" idx="13"/>
          </p:nvPr>
        </p:nvSpPr>
        <p:spPr>
          <a:xfrm>
            <a:off x="300039" y="1376362"/>
            <a:ext cx="7775574" cy="2178879"/>
          </a:xfrm>
        </p:spPr>
        <p:txBody>
          <a:bodyPr/>
          <a:lstStyle/>
          <a:p>
            <a:r>
              <a:rPr lang="en-US"/>
              <a:t>Click icon to add picture</a:t>
            </a:r>
            <a:endParaRPr lang="en-SG"/>
          </a:p>
        </p:txBody>
      </p:sp>
      <p:sp>
        <p:nvSpPr>
          <p:cNvPr id="9" name="Picture Placeholder 8">
            <a:extLst>
              <a:ext uri="{FF2B5EF4-FFF2-40B4-BE49-F238E27FC236}">
                <a16:creationId xmlns:a16="http://schemas.microsoft.com/office/drawing/2014/main" id="{595D9C62-1CF3-4A31-A82A-8610EE1EB039}"/>
              </a:ext>
            </a:extLst>
          </p:cNvPr>
          <p:cNvSpPr>
            <a:spLocks noGrp="1"/>
          </p:cNvSpPr>
          <p:nvPr>
            <p:ph type="pic" sz="quarter" idx="14"/>
          </p:nvPr>
        </p:nvSpPr>
        <p:spPr>
          <a:xfrm>
            <a:off x="8075613" y="40944"/>
            <a:ext cx="2952750" cy="1692275"/>
          </a:xfrm>
        </p:spPr>
        <p:txBody>
          <a:bodyPr/>
          <a:lstStyle/>
          <a:p>
            <a:r>
              <a:rPr lang="en-US"/>
              <a:t>Click icon to add picture</a:t>
            </a:r>
            <a:endParaRPr lang="en-SG"/>
          </a:p>
        </p:txBody>
      </p:sp>
      <p:sp>
        <p:nvSpPr>
          <p:cNvPr id="10" name="Picture Placeholder 8">
            <a:extLst>
              <a:ext uri="{FF2B5EF4-FFF2-40B4-BE49-F238E27FC236}">
                <a16:creationId xmlns:a16="http://schemas.microsoft.com/office/drawing/2014/main" id="{4FDA506F-1C68-490D-A662-07DA223D4A08}"/>
              </a:ext>
            </a:extLst>
          </p:cNvPr>
          <p:cNvSpPr>
            <a:spLocks noGrp="1"/>
          </p:cNvSpPr>
          <p:nvPr>
            <p:ph type="pic" sz="quarter" idx="15"/>
          </p:nvPr>
        </p:nvSpPr>
        <p:spPr>
          <a:xfrm>
            <a:off x="8075613" y="1729807"/>
            <a:ext cx="2952750" cy="1692275"/>
          </a:xfrm>
        </p:spPr>
        <p:txBody>
          <a:bodyPr/>
          <a:lstStyle/>
          <a:p>
            <a:r>
              <a:rPr lang="en-US"/>
              <a:t>Click icon to add picture</a:t>
            </a:r>
            <a:endParaRPr lang="en-SG"/>
          </a:p>
        </p:txBody>
      </p:sp>
      <p:sp>
        <p:nvSpPr>
          <p:cNvPr id="11" name="Picture Placeholder 8">
            <a:extLst>
              <a:ext uri="{FF2B5EF4-FFF2-40B4-BE49-F238E27FC236}">
                <a16:creationId xmlns:a16="http://schemas.microsoft.com/office/drawing/2014/main" id="{A8341418-80EC-4B2B-ABA2-45FE56B6DA0D}"/>
              </a:ext>
            </a:extLst>
          </p:cNvPr>
          <p:cNvSpPr>
            <a:spLocks noGrp="1"/>
          </p:cNvSpPr>
          <p:nvPr>
            <p:ph type="pic" sz="quarter" idx="16"/>
          </p:nvPr>
        </p:nvSpPr>
        <p:spPr>
          <a:xfrm>
            <a:off x="8075613" y="3422082"/>
            <a:ext cx="2952750" cy="1692275"/>
          </a:xfrm>
        </p:spPr>
        <p:txBody>
          <a:bodyPr/>
          <a:lstStyle/>
          <a:p>
            <a:r>
              <a:rPr lang="en-US"/>
              <a:t>Click icon to add picture</a:t>
            </a:r>
            <a:endParaRPr lang="en-SG"/>
          </a:p>
        </p:txBody>
      </p:sp>
      <p:sp>
        <p:nvSpPr>
          <p:cNvPr id="12" name="Picture Placeholder 8">
            <a:extLst>
              <a:ext uri="{FF2B5EF4-FFF2-40B4-BE49-F238E27FC236}">
                <a16:creationId xmlns:a16="http://schemas.microsoft.com/office/drawing/2014/main" id="{689F6E1D-6564-4CA8-94E9-EDD974FE8A45}"/>
              </a:ext>
            </a:extLst>
          </p:cNvPr>
          <p:cNvSpPr>
            <a:spLocks noGrp="1"/>
          </p:cNvSpPr>
          <p:nvPr>
            <p:ph type="pic" sz="quarter" idx="17"/>
          </p:nvPr>
        </p:nvSpPr>
        <p:spPr>
          <a:xfrm>
            <a:off x="8075613" y="5110945"/>
            <a:ext cx="2952750" cy="1692275"/>
          </a:xfrm>
        </p:spPr>
        <p:txBody>
          <a:bodyPr/>
          <a:lstStyle/>
          <a:p>
            <a:r>
              <a:rPr lang="en-US"/>
              <a:t>Click icon to add picture</a:t>
            </a:r>
            <a:endParaRPr lang="en-SG"/>
          </a:p>
        </p:txBody>
      </p:sp>
      <p:sp>
        <p:nvSpPr>
          <p:cNvPr id="13" name="Picture Placeholder 8">
            <a:extLst>
              <a:ext uri="{FF2B5EF4-FFF2-40B4-BE49-F238E27FC236}">
                <a16:creationId xmlns:a16="http://schemas.microsoft.com/office/drawing/2014/main" id="{EBB7CC62-25F0-4D8D-8009-5844D93E8C7E}"/>
              </a:ext>
            </a:extLst>
          </p:cNvPr>
          <p:cNvSpPr>
            <a:spLocks noGrp="1"/>
          </p:cNvSpPr>
          <p:nvPr>
            <p:ph type="pic" sz="quarter" idx="18"/>
          </p:nvPr>
        </p:nvSpPr>
        <p:spPr>
          <a:xfrm>
            <a:off x="5122863" y="5110944"/>
            <a:ext cx="2952750" cy="1692275"/>
          </a:xfrm>
        </p:spPr>
        <p:txBody>
          <a:bodyPr/>
          <a:lstStyle/>
          <a:p>
            <a:r>
              <a:rPr lang="en-US"/>
              <a:t>Click icon to add picture</a:t>
            </a:r>
            <a:endParaRPr lang="en-SG"/>
          </a:p>
        </p:txBody>
      </p:sp>
    </p:spTree>
    <p:extLst>
      <p:ext uri="{BB962C8B-B14F-4D97-AF65-F5344CB8AC3E}">
        <p14:creationId xmlns:p14="http://schemas.microsoft.com/office/powerpoint/2010/main" val="254633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10"/>
                                        </p:tgtEl>
                                        <p:attrNameLst>
                                          <p:attrName>style.visibility</p:attrName>
                                        </p:attrNameLst>
                                      </p:cBhvr>
                                      <p:to>
                                        <p:strVal val="visible"/>
                                      </p:to>
                                    </p:set>
                                    <p:animEffect transition="in" filter="fade">
                                      <p:cBhvr>
                                        <p:cTn id="10" dur="250"/>
                                        <p:tgtEl>
                                          <p:spTgt spid="10"/>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50"/>
                                        <p:tgtEl>
                                          <p:spTgt spid="11"/>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transition="in" filter="fade">
                                      <p:cBhvr>
                                        <p:cTn id="16" dur="250"/>
                                        <p:tgtEl>
                                          <p:spTgt spid="12"/>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Effect transition="in" filter="fade">
                                      <p:cBhvr>
                                        <p:cTn id="19"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PC2135 AY25/26 Sem1</a:t>
            </a:r>
            <a:endParaRPr lang="en-SG"/>
          </a:p>
        </p:txBody>
      </p:sp>
      <p:sp>
        <p:nvSpPr>
          <p:cNvPr id="4" name="Footer Placeholder 3"/>
          <p:cNvSpPr>
            <a:spLocks noGrp="1"/>
          </p:cNvSpPr>
          <p:nvPr>
            <p:ph type="ftr" sz="quarter" idx="11"/>
          </p:nvPr>
        </p:nvSpPr>
        <p:spPr/>
        <p:txBody>
          <a:bodyPr/>
          <a:lstStyle/>
          <a:p>
            <a:endParaRPr lang="en-SG"/>
          </a:p>
        </p:txBody>
      </p:sp>
      <p:sp>
        <p:nvSpPr>
          <p:cNvPr id="8" name="Slide Number Placeholder 7"/>
          <p:cNvSpPr>
            <a:spLocks noGrp="1"/>
          </p:cNvSpPr>
          <p:nvPr>
            <p:ph type="sldNum" sz="quarter" idx="12"/>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195638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hasCustomPrompt="1"/>
          </p:nvPr>
        </p:nvSpPr>
        <p:spPr>
          <a:xfrm>
            <a:off x="1154955" y="4777381"/>
            <a:ext cx="882565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7" name="Date Placeholder 6"/>
          <p:cNvSpPr>
            <a:spLocks noGrp="1"/>
          </p:cNvSpPr>
          <p:nvPr>
            <p:ph type="dt" sz="half" idx="10"/>
          </p:nvPr>
        </p:nvSpPr>
        <p:spPr/>
        <p:txBody>
          <a:bodyPr/>
          <a:lstStyle/>
          <a:p>
            <a:r>
              <a:rPr lang="en-US"/>
              <a:t>PC2135 AY25/26 Sem1</a:t>
            </a:r>
            <a:endParaRPr lang="en-SG"/>
          </a:p>
        </p:txBody>
      </p:sp>
      <p:sp>
        <p:nvSpPr>
          <p:cNvPr id="8" name="Footer Placeholder 7"/>
          <p:cNvSpPr>
            <a:spLocks noGrp="1"/>
          </p:cNvSpPr>
          <p:nvPr>
            <p:ph type="ftr" sz="quarter" idx="11"/>
          </p:nvPr>
        </p:nvSpPr>
        <p:spPr/>
        <p:txBody>
          <a:bodyPr/>
          <a:lstStyle/>
          <a:p>
            <a:endParaRPr lang="en-SG"/>
          </a:p>
        </p:txBody>
      </p:sp>
    </p:spTree>
    <p:extLst>
      <p:ext uri="{BB962C8B-B14F-4D97-AF65-F5344CB8AC3E}">
        <p14:creationId xmlns:p14="http://schemas.microsoft.com/office/powerpoint/2010/main" val="1174423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PC2135 AY25/26 Sem1</a:t>
            </a:r>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3917280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aromic with tex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7240" y="3942630"/>
            <a:ext cx="10711121" cy="2618508"/>
          </a:xfrm>
        </p:spPr>
        <p:txBody>
          <a:bodyPr anchor="ct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a:t>
            </a:r>
            <a:r>
              <a:rPr lang="en-US" dirty="0" err="1"/>
              <a:t>levelg</a:t>
            </a:r>
            <a:endParaRPr lang="en-US" dirty="0"/>
          </a:p>
          <a:p>
            <a:pPr lvl="3"/>
            <a:r>
              <a:rPr lang="en-US" dirty="0"/>
              <a:t>Fourth level</a:t>
            </a:r>
          </a:p>
          <a:p>
            <a:pPr lvl="4"/>
            <a:r>
              <a:rPr lang="en-US" dirty="0"/>
              <a:t>Fifth level</a:t>
            </a:r>
          </a:p>
        </p:txBody>
      </p:sp>
      <p:sp>
        <p:nvSpPr>
          <p:cNvPr id="16" name="Title 1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24"/>
          </p:nvPr>
        </p:nvSpPr>
        <p:spPr/>
        <p:txBody>
          <a:bodyPr/>
          <a:lstStyle/>
          <a:p>
            <a:r>
              <a:rPr lang="en-US"/>
              <a:t>PC2135 AY25/26 Sem1</a:t>
            </a:r>
            <a:endParaRPr lang="en-SG"/>
          </a:p>
        </p:txBody>
      </p:sp>
      <p:sp>
        <p:nvSpPr>
          <p:cNvPr id="11" name="Footer Placeholder 10"/>
          <p:cNvSpPr>
            <a:spLocks noGrp="1"/>
          </p:cNvSpPr>
          <p:nvPr>
            <p:ph type="ftr" sz="quarter" idx="25"/>
          </p:nvPr>
        </p:nvSpPr>
        <p:spPr/>
        <p:txBody>
          <a:bodyPr/>
          <a:lstStyle/>
          <a:p>
            <a:endParaRPr lang="en-SG"/>
          </a:p>
        </p:txBody>
      </p:sp>
      <p:sp>
        <p:nvSpPr>
          <p:cNvPr id="13" name="Slide Number Placeholder 12"/>
          <p:cNvSpPr>
            <a:spLocks noGrp="1"/>
          </p:cNvSpPr>
          <p:nvPr>
            <p:ph type="sldNum" sz="quarter" idx="26"/>
          </p:nvPr>
        </p:nvSpPr>
        <p:spPr/>
        <p:txBody>
          <a:bodyPr/>
          <a:lstStyle/>
          <a:p>
            <a:fld id="{30951F22-D945-483D-B8E8-14C768E3F892}" type="slidenum">
              <a:rPr lang="en-SG" smtClean="0"/>
              <a:t>‹#›</a:t>
            </a:fld>
            <a:endParaRPr lang="en-SG"/>
          </a:p>
        </p:txBody>
      </p:sp>
      <p:sp>
        <p:nvSpPr>
          <p:cNvPr id="6" name="Content Placeholder 5">
            <a:extLst>
              <a:ext uri="{FF2B5EF4-FFF2-40B4-BE49-F238E27FC236}">
                <a16:creationId xmlns:a16="http://schemas.microsoft.com/office/drawing/2014/main" id="{F10DA98E-14C1-4B1C-BE2F-A9C8825CE29E}"/>
              </a:ext>
            </a:extLst>
          </p:cNvPr>
          <p:cNvSpPr>
            <a:spLocks noGrp="1"/>
          </p:cNvSpPr>
          <p:nvPr>
            <p:ph sz="quarter" idx="27"/>
          </p:nvPr>
        </p:nvSpPr>
        <p:spPr>
          <a:xfrm>
            <a:off x="317241" y="1376363"/>
            <a:ext cx="10711121" cy="2455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2775071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en-US"/>
              <a:t>PC2135 AY25/26 Sem1</a:t>
            </a:r>
            <a:endParaRPr lang="en-SG"/>
          </a:p>
        </p:txBody>
      </p:sp>
      <p:sp>
        <p:nvSpPr>
          <p:cNvPr id="9" name="Footer Placeholder 8"/>
          <p:cNvSpPr>
            <a:spLocks noGrp="1"/>
          </p:cNvSpPr>
          <p:nvPr>
            <p:ph type="ftr" sz="quarter" idx="11"/>
          </p:nvPr>
        </p:nvSpPr>
        <p:spPr/>
        <p:txBody>
          <a:bodyPr/>
          <a:lstStyle/>
          <a:p>
            <a:endParaRPr lang="en-SG"/>
          </a:p>
        </p:txBody>
      </p:sp>
      <p:sp>
        <p:nvSpPr>
          <p:cNvPr id="10" name="Slide Number Placeholder 9"/>
          <p:cNvSpPr>
            <a:spLocks noGrp="1"/>
          </p:cNvSpPr>
          <p:nvPr>
            <p:ph type="sldNum" sz="quarter" idx="12"/>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31413734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PC2135 AY25/26 Sem1</a:t>
            </a:r>
            <a:endParaRPr lang="en-SG"/>
          </a:p>
        </p:txBody>
      </p:sp>
      <p:sp>
        <p:nvSpPr>
          <p:cNvPr id="7" name="Footer Placeholder 6"/>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452624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911234"/>
          </a:xfrm>
        </p:spPr>
        <p:txBody>
          <a:bodyPr/>
          <a:lstStyle>
            <a:lvl1pPr>
              <a:defRPr sz="4800">
                <a:latin typeface="Lucida Calligraphy" panose="03010101010101010101" pitchFamily="66" charset="0"/>
                <a:cs typeface="Dreaming Outloud Script Pro" panose="020B0604020202020204" pitchFamily="66" charset="0"/>
              </a:defRPr>
            </a:lvl1pPr>
          </a:lstStyle>
          <a:p>
            <a:r>
              <a:rPr lang="en-US" dirty="0"/>
              <a:t>Click to edit Master title style</a:t>
            </a:r>
          </a:p>
        </p:txBody>
      </p:sp>
      <p:sp>
        <p:nvSpPr>
          <p:cNvPr id="11" name="Text Placeholder 3"/>
          <p:cNvSpPr>
            <a:spLocks noGrp="1"/>
          </p:cNvSpPr>
          <p:nvPr>
            <p:ph type="body" sz="half" idx="14"/>
          </p:nvPr>
        </p:nvSpPr>
        <p:spPr>
          <a:xfrm>
            <a:off x="1934633" y="5410200"/>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73851" y="4339180"/>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3" name="Date Placeholder 2"/>
          <p:cNvSpPr>
            <a:spLocks noGrp="1"/>
          </p:cNvSpPr>
          <p:nvPr>
            <p:ph type="dt" sz="half" idx="15"/>
          </p:nvPr>
        </p:nvSpPr>
        <p:spPr/>
        <p:txBody>
          <a:bodyPr/>
          <a:lstStyle/>
          <a:p>
            <a:r>
              <a:rPr lang="en-US"/>
              <a:t>PC2135 AY25/26 Sem1</a:t>
            </a:r>
            <a:endParaRPr lang="en-SG"/>
          </a:p>
        </p:txBody>
      </p:sp>
      <p:sp>
        <p:nvSpPr>
          <p:cNvPr id="7" name="Footer Placeholder 6"/>
          <p:cNvSpPr>
            <a:spLocks noGrp="1"/>
          </p:cNvSpPr>
          <p:nvPr>
            <p:ph type="ftr" sz="quarter" idx="16"/>
          </p:nvPr>
        </p:nvSpPr>
        <p:spPr/>
        <p:txBody>
          <a:bodyPr/>
          <a:lstStyle/>
          <a:p>
            <a:endParaRPr lang="en-SG"/>
          </a:p>
        </p:txBody>
      </p:sp>
      <p:sp>
        <p:nvSpPr>
          <p:cNvPr id="8" name="Slide Number Placeholder 7"/>
          <p:cNvSpPr>
            <a:spLocks noGrp="1"/>
          </p:cNvSpPr>
          <p:nvPr>
            <p:ph type="sldNum" sz="quarter" idx="17"/>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33432162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r>
              <a:rPr lang="en-US"/>
              <a:t>PC2135 AY25/26 Sem1</a:t>
            </a:r>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26505007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PC2135 AY25/26 Sem1</a:t>
            </a:r>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24350320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PC2135 AY25/26 Sem1</a:t>
            </a:r>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2459151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PC2135 AY25/26 Sem1</a:t>
            </a:r>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280143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p:cSld name="Content with 1 Fi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7241" y="1376362"/>
            <a:ext cx="6115643" cy="5184775"/>
          </a:xfrm>
        </p:spPr>
        <p:txBody>
          <a:bodyPr anchor="ct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2"/>
          <p:cNvSpPr>
            <a:spLocks noGrp="1" noChangeAspect="1"/>
          </p:cNvSpPr>
          <p:nvPr>
            <p:ph type="pic" idx="13"/>
          </p:nvPr>
        </p:nvSpPr>
        <p:spPr>
          <a:xfrm>
            <a:off x="6638659" y="1376363"/>
            <a:ext cx="4328389" cy="40269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5" name="Title 14"/>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4"/>
          </p:nvPr>
        </p:nvSpPr>
        <p:spPr>
          <a:xfrm>
            <a:off x="6638659" y="5510171"/>
            <a:ext cx="4328389" cy="1050966"/>
          </a:xfrm>
        </p:spPr>
        <p:txBody>
          <a:bodyPr anchor="ctr">
            <a:normAutofit/>
          </a:bodyPr>
          <a:lstStyle>
            <a:lvl1pPr marL="0" indent="0" algn="ctr">
              <a:buNone/>
              <a:defRPr sz="1600">
                <a:solidFill>
                  <a:schemeClr val="accent2">
                    <a:lumMod val="75000"/>
                  </a:schemeClr>
                </a:solidFill>
              </a:defRPr>
            </a:lvl1pPr>
            <a:lvl2pPr marL="457200" indent="0">
              <a:buNone/>
              <a:defRPr/>
            </a:lvl2pPr>
            <a:lvl3pPr marL="914400" indent="0">
              <a:buFont typeface="Arial" panose="020B0604020202020204" pitchFamily="34" charset="0"/>
              <a:buNone/>
              <a:defRPr/>
            </a:lvl3pPr>
            <a:lvl4pPr marL="1371600" indent="0">
              <a:buNone/>
              <a:defRPr/>
            </a:lvl4pPr>
            <a:lvl5pPr marL="1828800" indent="0">
              <a:buNone/>
              <a:defRPr/>
            </a:lvl5pPr>
          </a:lstStyle>
          <a:p>
            <a:pPr lvl="0"/>
            <a:r>
              <a:rPr lang="en-US"/>
              <a:t>Click to edit Master text styles</a:t>
            </a:r>
          </a:p>
        </p:txBody>
      </p:sp>
      <p:sp>
        <p:nvSpPr>
          <p:cNvPr id="2" name="Date Placeholder 1"/>
          <p:cNvSpPr>
            <a:spLocks noGrp="1"/>
          </p:cNvSpPr>
          <p:nvPr>
            <p:ph type="dt" sz="half" idx="15"/>
          </p:nvPr>
        </p:nvSpPr>
        <p:spPr/>
        <p:txBody>
          <a:bodyPr/>
          <a:lstStyle/>
          <a:p>
            <a:r>
              <a:rPr lang="en-US"/>
              <a:t>PC2135 AY25/26 Sem1</a:t>
            </a:r>
            <a:endParaRPr lang="en-SG"/>
          </a:p>
        </p:txBody>
      </p:sp>
      <p:sp>
        <p:nvSpPr>
          <p:cNvPr id="8" name="Footer Placeholder 7"/>
          <p:cNvSpPr>
            <a:spLocks noGrp="1"/>
          </p:cNvSpPr>
          <p:nvPr>
            <p:ph type="ftr" sz="quarter" idx="16"/>
          </p:nvPr>
        </p:nvSpPr>
        <p:spPr/>
        <p:txBody>
          <a:bodyPr/>
          <a:lstStyle/>
          <a:p>
            <a:endParaRPr lang="en-SG"/>
          </a:p>
        </p:txBody>
      </p:sp>
      <p:sp>
        <p:nvSpPr>
          <p:cNvPr id="10" name="Slide Number Placeholder 9"/>
          <p:cNvSpPr>
            <a:spLocks noGrp="1"/>
          </p:cNvSpPr>
          <p:nvPr>
            <p:ph type="sldNum" sz="quarter" idx="17"/>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146436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5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5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5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5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250"/>
                                        <p:tgtEl>
                                          <p:spTgt spid="9">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2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build="p"/>
      <p:bldP spid="4" grpId="0" uiExpand="1" build="p">
        <p:tmplLst>
          <p:tmpl lvl="1">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25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p:cSld name="Content_1Fig_Landscap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B27E-9BD3-489B-9317-F0239CEB1B7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39E9650-E7B0-43AC-9BEE-2158EC2904FF}"/>
              </a:ext>
            </a:extLst>
          </p:cNvPr>
          <p:cNvSpPr>
            <a:spLocks noGrp="1"/>
          </p:cNvSpPr>
          <p:nvPr>
            <p:ph type="dt" sz="half" idx="10"/>
          </p:nvPr>
        </p:nvSpPr>
        <p:spPr/>
        <p:txBody>
          <a:bodyPr/>
          <a:lstStyle/>
          <a:p>
            <a:r>
              <a:rPr lang="en-US"/>
              <a:t>PC2135 AY25/26 Sem1</a:t>
            </a:r>
            <a:endParaRPr lang="en-SG"/>
          </a:p>
        </p:txBody>
      </p:sp>
      <p:sp>
        <p:nvSpPr>
          <p:cNvPr id="4" name="Footer Placeholder 3">
            <a:extLst>
              <a:ext uri="{FF2B5EF4-FFF2-40B4-BE49-F238E27FC236}">
                <a16:creationId xmlns:a16="http://schemas.microsoft.com/office/drawing/2014/main" id="{8AD1AD3A-C1DA-4D9C-9B35-516253E0E2D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77E5F3B6-D515-4882-88F9-D4598883E670}"/>
              </a:ext>
            </a:extLst>
          </p:cNvPr>
          <p:cNvSpPr>
            <a:spLocks noGrp="1"/>
          </p:cNvSpPr>
          <p:nvPr>
            <p:ph type="sldNum" sz="quarter" idx="12"/>
          </p:nvPr>
        </p:nvSpPr>
        <p:spPr/>
        <p:txBody>
          <a:bodyPr/>
          <a:lstStyle/>
          <a:p>
            <a:fld id="{30951F22-D945-483D-B8E8-14C768E3F892}" type="slidenum">
              <a:rPr lang="en-SG" smtClean="0"/>
              <a:t>‹#›</a:t>
            </a:fld>
            <a:endParaRPr lang="en-SG"/>
          </a:p>
        </p:txBody>
      </p:sp>
      <p:sp>
        <p:nvSpPr>
          <p:cNvPr id="7" name="Text Placeholder 6">
            <a:extLst>
              <a:ext uri="{FF2B5EF4-FFF2-40B4-BE49-F238E27FC236}">
                <a16:creationId xmlns:a16="http://schemas.microsoft.com/office/drawing/2014/main" id="{ADCFA9BF-A815-4CC2-80F9-7297D0BB673E}"/>
              </a:ext>
            </a:extLst>
          </p:cNvPr>
          <p:cNvSpPr>
            <a:spLocks noGrp="1"/>
          </p:cNvSpPr>
          <p:nvPr>
            <p:ph type="body" sz="quarter" idx="13"/>
          </p:nvPr>
        </p:nvSpPr>
        <p:spPr>
          <a:xfrm>
            <a:off x="300038" y="1376363"/>
            <a:ext cx="10710862" cy="27463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dirty="0"/>
          </a:p>
        </p:txBody>
      </p:sp>
      <p:sp>
        <p:nvSpPr>
          <p:cNvPr id="9" name="Picture Placeholder 8">
            <a:extLst>
              <a:ext uri="{FF2B5EF4-FFF2-40B4-BE49-F238E27FC236}">
                <a16:creationId xmlns:a16="http://schemas.microsoft.com/office/drawing/2014/main" id="{1EF40BC6-7C9C-4BAB-A5AE-4AECE191F2C2}"/>
              </a:ext>
            </a:extLst>
          </p:cNvPr>
          <p:cNvSpPr>
            <a:spLocks noGrp="1"/>
          </p:cNvSpPr>
          <p:nvPr>
            <p:ph type="pic" sz="quarter" idx="14"/>
          </p:nvPr>
        </p:nvSpPr>
        <p:spPr>
          <a:xfrm>
            <a:off x="605299" y="4357694"/>
            <a:ext cx="8088572" cy="1951037"/>
          </a:xfrm>
        </p:spPr>
        <p:txBody>
          <a:bodyPr/>
          <a:lstStyle>
            <a:lvl1pPr>
              <a:buNone/>
              <a:defRPr/>
            </a:lvl1pPr>
          </a:lstStyle>
          <a:p>
            <a:r>
              <a:rPr lang="en-US"/>
              <a:t>Click icon to add picture</a:t>
            </a:r>
            <a:endParaRPr lang="en-SG" dirty="0"/>
          </a:p>
        </p:txBody>
      </p:sp>
      <p:sp>
        <p:nvSpPr>
          <p:cNvPr id="11" name="Text Placeholder 10">
            <a:extLst>
              <a:ext uri="{FF2B5EF4-FFF2-40B4-BE49-F238E27FC236}">
                <a16:creationId xmlns:a16="http://schemas.microsoft.com/office/drawing/2014/main" id="{1FE0B2A9-65F0-417D-BDC5-89F3EC241EB5}"/>
              </a:ext>
            </a:extLst>
          </p:cNvPr>
          <p:cNvSpPr>
            <a:spLocks noGrp="1"/>
          </p:cNvSpPr>
          <p:nvPr>
            <p:ph type="body" sz="quarter" idx="15"/>
          </p:nvPr>
        </p:nvSpPr>
        <p:spPr>
          <a:xfrm>
            <a:off x="9018588" y="4446588"/>
            <a:ext cx="1846147" cy="1721456"/>
          </a:xfrm>
        </p:spPr>
        <p:txBody>
          <a:bodyPr anchor="ctr"/>
          <a:lstStyle>
            <a:lvl1pPr algn="ctr">
              <a:buNone/>
              <a:defRPr sz="1600">
                <a:solidFill>
                  <a:schemeClr val="accent2">
                    <a:lumMod val="75000"/>
                  </a:schemeClr>
                </a:solidFill>
              </a:defRPr>
            </a:lvl1pPr>
          </a:lstStyle>
          <a:p>
            <a:pPr lvl="0"/>
            <a:r>
              <a:rPr lang="en-US"/>
              <a:t>Click to edit Master text styles</a:t>
            </a:r>
          </a:p>
        </p:txBody>
      </p:sp>
    </p:spTree>
    <p:extLst>
      <p:ext uri="{BB962C8B-B14F-4D97-AF65-F5344CB8AC3E}">
        <p14:creationId xmlns:p14="http://schemas.microsoft.com/office/powerpoint/2010/main" val="332629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5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25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25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25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250"/>
                                        <p:tgtEl>
                                          <p:spTgt spid="7">
                                            <p:txEl>
                                              <p:pRg st="4" end="4"/>
                                            </p:txEl>
                                          </p:spTgt>
                                        </p:tgtEl>
                                      </p:cBhvr>
                                    </p:animEffect>
                                  </p:childTnLst>
                                </p:cTn>
                              </p:par>
                              <p:par>
                                <p:cTn id="20" presetID="10" presetClass="entr" presetSubtype="0" fill="hold" grpId="0" nodeType="withEffect" nodePh="1">
                                  <p:stCondLst>
                                    <p:cond delay="0"/>
                                  </p:stCondLst>
                                  <p:endCondLst>
                                    <p:cond evt="begin" delay="0">
                                      <p:tn val="20"/>
                                    </p:cond>
                                  </p:end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250"/>
                                        <p:tgtEl>
                                          <p:spTgt spid="9">
                                            <p:txEl>
                                              <p:pRg st="0" end="0"/>
                                            </p:txEl>
                                          </p:spTgt>
                                        </p:tgtEl>
                                      </p:cBhvr>
                                    </p:animEffect>
                                  </p:childTnLst>
                                </p:cTn>
                              </p:par>
                              <p:par>
                                <p:cTn id="23" presetID="10" presetClass="entr" presetSubtype="0" fill="hold" grpId="0" nodeType="withEffect" nodePh="1">
                                  <p:stCondLst>
                                    <p:cond delay="0"/>
                                  </p:stCondLst>
                                  <p:endCondLst>
                                    <p:cond evt="begin" delay="0">
                                      <p:tn val="23"/>
                                    </p:cond>
                                  </p:end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25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11" grpId="0" uiExpand="1"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11"/>
                        </p:tgtEl>
                        <p:attrNameLst>
                          <p:attrName>style.visibility</p:attrName>
                        </p:attrNameLst>
                      </p:cBhvr>
                      <p:to>
                        <p:strVal val="visible"/>
                      </p:to>
                    </p:set>
                    <p:animEffect transition="in" filter="fade">
                      <p:cBhvr>
                        <p:cTn dur="250"/>
                        <p:tgtEl>
                          <p:spTgt spid="11"/>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p:cSld name="Content with 2 Fi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7241" y="1376362"/>
            <a:ext cx="6115643" cy="5184775"/>
          </a:xfrm>
        </p:spPr>
        <p:txBody>
          <a:bodyPr anchor="ct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2"/>
          <p:cNvSpPr>
            <a:spLocks noGrp="1" noChangeAspect="1"/>
          </p:cNvSpPr>
          <p:nvPr>
            <p:ph type="pic" idx="13"/>
          </p:nvPr>
        </p:nvSpPr>
        <p:spPr>
          <a:xfrm>
            <a:off x="6686786" y="1376362"/>
            <a:ext cx="2952395" cy="245770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1" name="Picture Placeholder 2"/>
          <p:cNvSpPr>
            <a:spLocks noGrp="1" noChangeAspect="1"/>
          </p:cNvSpPr>
          <p:nvPr>
            <p:ph type="pic" idx="14"/>
          </p:nvPr>
        </p:nvSpPr>
        <p:spPr>
          <a:xfrm>
            <a:off x="8075613" y="4103437"/>
            <a:ext cx="2952395" cy="245770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itle 15"/>
          <p:cNvSpPr>
            <a:spLocks noGrp="1"/>
          </p:cNvSpPr>
          <p:nvPr>
            <p:ph type="title"/>
          </p:nvPr>
        </p:nvSpPr>
        <p:spPr/>
        <p:txBody>
          <a:bodyPr/>
          <a:lstStyle/>
          <a:p>
            <a:r>
              <a:rPr lang="en-US"/>
              <a:t>Click to edit Master title style</a:t>
            </a:r>
          </a:p>
        </p:txBody>
      </p:sp>
      <p:sp>
        <p:nvSpPr>
          <p:cNvPr id="20" name="Text Placeholder 19"/>
          <p:cNvSpPr>
            <a:spLocks noGrp="1"/>
          </p:cNvSpPr>
          <p:nvPr>
            <p:ph type="body" sz="quarter" idx="15"/>
          </p:nvPr>
        </p:nvSpPr>
        <p:spPr>
          <a:xfrm>
            <a:off x="9783999" y="1376362"/>
            <a:ext cx="1244364" cy="2457451"/>
          </a:xfrm>
        </p:spPr>
        <p:txBody>
          <a:bodyPr anchor="ctr">
            <a:normAutofit/>
          </a:bodyPr>
          <a:lstStyle>
            <a:lvl1pPr marL="0" indent="0" algn="l">
              <a:buNone/>
              <a:defRPr sz="1600">
                <a:solidFill>
                  <a:schemeClr val="accent2">
                    <a:lumMod val="75000"/>
                  </a:schemeClr>
                </a:solidFill>
              </a:defRPr>
            </a:lvl1pPr>
          </a:lstStyle>
          <a:p>
            <a:pPr lvl="0"/>
            <a:r>
              <a:rPr lang="en-US"/>
              <a:t>Click to edit Master text styles</a:t>
            </a:r>
          </a:p>
        </p:txBody>
      </p:sp>
      <p:sp>
        <p:nvSpPr>
          <p:cNvPr id="22" name="Text Placeholder 21"/>
          <p:cNvSpPr>
            <a:spLocks noGrp="1"/>
          </p:cNvSpPr>
          <p:nvPr>
            <p:ph type="body" sz="quarter" idx="16"/>
          </p:nvPr>
        </p:nvSpPr>
        <p:spPr>
          <a:xfrm>
            <a:off x="6686550" y="4103688"/>
            <a:ext cx="1244245" cy="2457450"/>
          </a:xfrm>
        </p:spPr>
        <p:txBody>
          <a:bodyPr anchor="ctr">
            <a:normAutofit/>
          </a:bodyPr>
          <a:lstStyle>
            <a:lvl1pPr marL="0" indent="0" algn="r">
              <a:buNone/>
              <a:defRPr sz="1600">
                <a:solidFill>
                  <a:schemeClr val="accent2">
                    <a:lumMod val="75000"/>
                  </a:schemeClr>
                </a:solidFill>
              </a:defRPr>
            </a:lvl1pPr>
          </a:lstStyle>
          <a:p>
            <a:pPr lvl="0"/>
            <a:r>
              <a:rPr lang="en-US"/>
              <a:t>Click to edit Master text styles</a:t>
            </a:r>
          </a:p>
        </p:txBody>
      </p:sp>
      <p:sp>
        <p:nvSpPr>
          <p:cNvPr id="2" name="Date Placeholder 1"/>
          <p:cNvSpPr>
            <a:spLocks noGrp="1"/>
          </p:cNvSpPr>
          <p:nvPr>
            <p:ph type="dt" sz="half" idx="17"/>
          </p:nvPr>
        </p:nvSpPr>
        <p:spPr/>
        <p:txBody>
          <a:bodyPr/>
          <a:lstStyle/>
          <a:p>
            <a:r>
              <a:rPr lang="en-US"/>
              <a:t>PC2135 AY25/26 Sem1</a:t>
            </a:r>
            <a:endParaRPr lang="en-SG"/>
          </a:p>
        </p:txBody>
      </p:sp>
      <p:sp>
        <p:nvSpPr>
          <p:cNvPr id="4" name="Footer Placeholder 3"/>
          <p:cNvSpPr>
            <a:spLocks noGrp="1"/>
          </p:cNvSpPr>
          <p:nvPr>
            <p:ph type="ftr" sz="quarter" idx="18"/>
          </p:nvPr>
        </p:nvSpPr>
        <p:spPr/>
        <p:txBody>
          <a:bodyPr/>
          <a:lstStyle>
            <a:lvl1pPr>
              <a:defRPr sz="900"/>
            </a:lvl1pPr>
          </a:lstStyle>
          <a:p>
            <a:endParaRPr lang="en-SG"/>
          </a:p>
        </p:txBody>
      </p:sp>
      <p:sp>
        <p:nvSpPr>
          <p:cNvPr id="8" name="Slide Number Placeholder 7"/>
          <p:cNvSpPr>
            <a:spLocks noGrp="1"/>
          </p:cNvSpPr>
          <p:nvPr>
            <p:ph type="sldNum" sz="quarter" idx="19"/>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232939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5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5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5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5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250"/>
                                        <p:tgtEl>
                                          <p:spTgt spid="9">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fade">
                                      <p:cBhvr>
                                        <p:cTn id="25" dur="250"/>
                                        <p:tgtEl>
                                          <p:spTgt spid="20">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fade">
                                      <p:cBhvr>
                                        <p:cTn id="28" dur="250"/>
                                        <p:tgtEl>
                                          <p:spTgt spid="11">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xEl>
                                              <p:pRg st="0" end="0"/>
                                            </p:txEl>
                                          </p:spTgt>
                                        </p:tgtEl>
                                        <p:attrNameLst>
                                          <p:attrName>style.visibility</p:attrName>
                                        </p:attrNameLst>
                                      </p:cBhvr>
                                      <p:to>
                                        <p:strVal val="visible"/>
                                      </p:to>
                                    </p:set>
                                    <p:animEffect transition="in" filter="fade">
                                      <p:cBhvr>
                                        <p:cTn id="31" dur="25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build="p"/>
      <p:bldP spid="11" grpId="0" uiExpand="1" build="p"/>
      <p:bldP spid="20" grpId="0" uiExpand="1"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250"/>
                        <p:tgtEl>
                          <p:spTgt spid="20"/>
                        </p:tgtEl>
                      </p:cBhvr>
                    </p:animEffect>
                  </p:childTnLst>
                </p:cTn>
              </p:par>
            </p:tnLst>
          </p:tmpl>
        </p:tmplLst>
      </p:bldP>
      <p:bldP spid="22" grpId="0" uiExpand="1"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250"/>
                        <p:tgtEl>
                          <p:spTgt spid="22"/>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p:cSld name="Content with 2 Fig­_lanscap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7241" y="1376362"/>
            <a:ext cx="6115643" cy="5184775"/>
          </a:xfrm>
        </p:spPr>
        <p:txBody>
          <a:bodyPr anchor="ctr">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2"/>
          <p:cNvSpPr>
            <a:spLocks noGrp="1" noChangeAspect="1"/>
          </p:cNvSpPr>
          <p:nvPr>
            <p:ph type="pic" idx="13"/>
          </p:nvPr>
        </p:nvSpPr>
        <p:spPr>
          <a:xfrm>
            <a:off x="6686786" y="1376363"/>
            <a:ext cx="4119915" cy="181768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1" name="Picture Placeholder 2"/>
          <p:cNvSpPr>
            <a:spLocks noGrp="1" noChangeAspect="1"/>
          </p:cNvSpPr>
          <p:nvPr>
            <p:ph type="pic" idx="14"/>
          </p:nvPr>
        </p:nvSpPr>
        <p:spPr>
          <a:xfrm>
            <a:off x="6686562" y="4055110"/>
            <a:ext cx="4120139" cy="181768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itle 15"/>
          <p:cNvSpPr>
            <a:spLocks noGrp="1"/>
          </p:cNvSpPr>
          <p:nvPr>
            <p:ph type="title"/>
          </p:nvPr>
        </p:nvSpPr>
        <p:spPr/>
        <p:txBody>
          <a:bodyPr/>
          <a:lstStyle/>
          <a:p>
            <a:r>
              <a:rPr lang="en-US"/>
              <a:t>Click to edit Master title style</a:t>
            </a:r>
          </a:p>
        </p:txBody>
      </p:sp>
      <p:sp>
        <p:nvSpPr>
          <p:cNvPr id="20" name="Text Placeholder 19"/>
          <p:cNvSpPr>
            <a:spLocks noGrp="1"/>
          </p:cNvSpPr>
          <p:nvPr>
            <p:ph type="body" sz="quarter" idx="15"/>
          </p:nvPr>
        </p:nvSpPr>
        <p:spPr>
          <a:xfrm flipH="1">
            <a:off x="6966025" y="3334817"/>
            <a:ext cx="3673659" cy="494561"/>
          </a:xfrm>
        </p:spPr>
        <p:txBody>
          <a:bodyPr anchor="ctr">
            <a:normAutofit/>
          </a:bodyPr>
          <a:lstStyle>
            <a:lvl1pPr marL="0" indent="0" algn="ctr">
              <a:buNone/>
              <a:defRPr sz="1600">
                <a:solidFill>
                  <a:schemeClr val="accent2">
                    <a:lumMod val="75000"/>
                  </a:schemeClr>
                </a:solidFill>
              </a:defRPr>
            </a:lvl1pPr>
          </a:lstStyle>
          <a:p>
            <a:pPr lvl="0"/>
            <a:r>
              <a:rPr lang="en-US"/>
              <a:t>Click to edit Master text styles</a:t>
            </a:r>
          </a:p>
        </p:txBody>
      </p:sp>
      <p:sp>
        <p:nvSpPr>
          <p:cNvPr id="22" name="Text Placeholder 21"/>
          <p:cNvSpPr>
            <a:spLocks noGrp="1"/>
          </p:cNvSpPr>
          <p:nvPr>
            <p:ph type="body" sz="quarter" idx="16"/>
          </p:nvPr>
        </p:nvSpPr>
        <p:spPr>
          <a:xfrm>
            <a:off x="6966025" y="6066577"/>
            <a:ext cx="3673659" cy="494560"/>
          </a:xfrm>
        </p:spPr>
        <p:txBody>
          <a:bodyPr anchor="ctr">
            <a:normAutofit/>
          </a:bodyPr>
          <a:lstStyle>
            <a:lvl1pPr marL="0" indent="0" algn="ctr">
              <a:buNone/>
              <a:defRPr sz="1600">
                <a:solidFill>
                  <a:schemeClr val="accent2">
                    <a:lumMod val="75000"/>
                  </a:schemeClr>
                </a:solidFill>
              </a:defRPr>
            </a:lvl1pPr>
          </a:lstStyle>
          <a:p>
            <a:pPr lvl="0"/>
            <a:r>
              <a:rPr lang="en-US"/>
              <a:t>Click to edit Master text styles</a:t>
            </a:r>
          </a:p>
        </p:txBody>
      </p:sp>
      <p:sp>
        <p:nvSpPr>
          <p:cNvPr id="2" name="Date Placeholder 1"/>
          <p:cNvSpPr>
            <a:spLocks noGrp="1"/>
          </p:cNvSpPr>
          <p:nvPr>
            <p:ph type="dt" sz="half" idx="17"/>
          </p:nvPr>
        </p:nvSpPr>
        <p:spPr/>
        <p:txBody>
          <a:bodyPr/>
          <a:lstStyle/>
          <a:p>
            <a:r>
              <a:rPr lang="en-US"/>
              <a:t>PC2135 AY25/26 Sem1</a:t>
            </a:r>
            <a:endParaRPr lang="en-SG"/>
          </a:p>
        </p:txBody>
      </p:sp>
      <p:sp>
        <p:nvSpPr>
          <p:cNvPr id="4" name="Footer Placeholder 3"/>
          <p:cNvSpPr>
            <a:spLocks noGrp="1"/>
          </p:cNvSpPr>
          <p:nvPr>
            <p:ph type="ftr" sz="quarter" idx="18"/>
          </p:nvPr>
        </p:nvSpPr>
        <p:spPr/>
        <p:txBody>
          <a:bodyPr/>
          <a:lstStyle>
            <a:lvl1pPr>
              <a:defRPr sz="900"/>
            </a:lvl1pPr>
          </a:lstStyle>
          <a:p>
            <a:endParaRPr lang="en-SG"/>
          </a:p>
        </p:txBody>
      </p:sp>
      <p:sp>
        <p:nvSpPr>
          <p:cNvPr id="8" name="Slide Number Placeholder 7"/>
          <p:cNvSpPr>
            <a:spLocks noGrp="1"/>
          </p:cNvSpPr>
          <p:nvPr>
            <p:ph type="sldNum" sz="quarter" idx="19"/>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264187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5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5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5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5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250"/>
                                        <p:tgtEl>
                                          <p:spTgt spid="9">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fade">
                                      <p:cBhvr>
                                        <p:cTn id="25" dur="250"/>
                                        <p:tgtEl>
                                          <p:spTgt spid="20">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fade">
                                      <p:cBhvr>
                                        <p:cTn id="28" dur="250"/>
                                        <p:tgtEl>
                                          <p:spTgt spid="11">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xEl>
                                              <p:pRg st="0" end="0"/>
                                            </p:txEl>
                                          </p:spTgt>
                                        </p:tgtEl>
                                        <p:attrNameLst>
                                          <p:attrName>style.visibility</p:attrName>
                                        </p:attrNameLst>
                                      </p:cBhvr>
                                      <p:to>
                                        <p:strVal val="visible"/>
                                      </p:to>
                                    </p:set>
                                    <p:animEffect transition="in" filter="fade">
                                      <p:cBhvr>
                                        <p:cTn id="31" dur="25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build="p"/>
      <p:bldP spid="11" grpId="0" uiExpand="1" build="p"/>
      <p:bldP spid="20" grpId="0" uiExpand="1"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250"/>
                        <p:tgtEl>
                          <p:spTgt spid="20"/>
                        </p:tgtEl>
                      </p:cBhvr>
                    </p:animEffect>
                  </p:childTnLst>
                </p:cTn>
              </p:par>
            </p:tnLst>
          </p:tmpl>
        </p:tmplLst>
      </p:bldP>
      <p:bldP spid="22" grpId="0" uiExpand="1"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250"/>
                        <p:tgtEl>
                          <p:spTgt spid="22"/>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p:cSld name="4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3616547" y="1739735"/>
            <a:ext cx="1786456" cy="384838"/>
          </a:xfrm>
        </p:spPr>
        <p:txBody>
          <a:bodyPr anchor="b">
            <a:normAutofit/>
          </a:bodyPr>
          <a:lstStyle>
            <a:lvl1pPr marL="0" indent="0">
              <a:buNone/>
              <a:defRPr sz="2400" b="0">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300038" y="1383613"/>
            <a:ext cx="3096305" cy="2429035"/>
          </a:xfrm>
          <a:prstGeom prst="roundRect">
            <a:avLst>
              <a:gd name="adj" fmla="val 1858"/>
            </a:avLst>
          </a:prstGeom>
          <a:effectLst>
            <a:outerShdw blurRad="50800" dist="50800" dir="5400000" algn="tl" rotWithShape="0">
              <a:srgbClr val="000000">
                <a:alpha val="43000"/>
              </a:srgbClr>
            </a:outerShdw>
            <a:softEdge rad="317500"/>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3616547" y="2261627"/>
            <a:ext cx="1786456" cy="15510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0" name="Straight Connector 19"/>
          <p:cNvCxnSpPr/>
          <p:nvPr/>
        </p:nvCxnSpPr>
        <p:spPr>
          <a:xfrm>
            <a:off x="5549805" y="1376363"/>
            <a:ext cx="0" cy="5184775"/>
          </a:xfrm>
          <a:prstGeom prst="line">
            <a:avLst/>
          </a:prstGeom>
          <a:ln w="12700" cmpd="sng">
            <a:solidFill>
              <a:schemeClr val="accent5">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00038" y="3976007"/>
            <a:ext cx="10728325" cy="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
          <p:cNvSpPr>
            <a:spLocks noGrp="1" noChangeAspect="1"/>
          </p:cNvSpPr>
          <p:nvPr>
            <p:ph type="pic" idx="23"/>
          </p:nvPr>
        </p:nvSpPr>
        <p:spPr>
          <a:xfrm>
            <a:off x="300038" y="4172088"/>
            <a:ext cx="3096305" cy="2389050"/>
          </a:xfrm>
          <a:prstGeom prst="roundRect">
            <a:avLst>
              <a:gd name="adj" fmla="val 1858"/>
            </a:avLst>
          </a:prstGeom>
          <a:effectLst>
            <a:outerShdw blurRad="50800" dist="50800" dir="5400000" algn="tl" rotWithShape="0">
              <a:srgbClr val="000000">
                <a:alpha val="43000"/>
              </a:srgbClr>
            </a:outerShdw>
            <a:softEdge rad="317500"/>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5" name="Picture Placeholder 2"/>
          <p:cNvSpPr>
            <a:spLocks noGrp="1" noChangeAspect="1"/>
          </p:cNvSpPr>
          <p:nvPr>
            <p:ph type="pic" idx="24"/>
          </p:nvPr>
        </p:nvSpPr>
        <p:spPr>
          <a:xfrm>
            <a:off x="7704787" y="1390876"/>
            <a:ext cx="3321237" cy="2421771"/>
          </a:xfrm>
          <a:prstGeom prst="roundRect">
            <a:avLst>
              <a:gd name="adj" fmla="val 1858"/>
            </a:avLst>
          </a:prstGeom>
          <a:effectLst>
            <a:outerShdw blurRad="50800" dist="50800" dir="5400000" algn="tl" rotWithShape="0">
              <a:srgbClr val="000000">
                <a:alpha val="43000"/>
              </a:srgbClr>
            </a:outerShdw>
            <a:softEdge rad="317500"/>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6" name="Picture Placeholder 2"/>
          <p:cNvSpPr>
            <a:spLocks noGrp="1" noChangeAspect="1"/>
          </p:cNvSpPr>
          <p:nvPr>
            <p:ph type="pic" idx="25"/>
          </p:nvPr>
        </p:nvSpPr>
        <p:spPr>
          <a:xfrm>
            <a:off x="7703269" y="4172087"/>
            <a:ext cx="3331222" cy="2370841"/>
          </a:xfrm>
          <a:prstGeom prst="roundRect">
            <a:avLst>
              <a:gd name="adj" fmla="val 1858"/>
            </a:avLst>
          </a:prstGeom>
          <a:effectLst>
            <a:outerShdw blurRad="50800" dist="50800" dir="5400000" algn="tl" rotWithShape="0">
              <a:srgbClr val="000000">
                <a:alpha val="43000"/>
              </a:srgbClr>
            </a:outerShdw>
            <a:softEdge rad="317500"/>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2"/>
          <p:cNvSpPr>
            <a:spLocks noGrp="1"/>
          </p:cNvSpPr>
          <p:nvPr>
            <p:ph type="body" idx="26"/>
          </p:nvPr>
        </p:nvSpPr>
        <p:spPr>
          <a:xfrm>
            <a:off x="3625013" y="4524498"/>
            <a:ext cx="1786456" cy="363077"/>
          </a:xfrm>
        </p:spPr>
        <p:txBody>
          <a:bodyPr anchor="b">
            <a:normAutofit/>
          </a:bodyPr>
          <a:lstStyle>
            <a:lvl1pPr marL="0" indent="0">
              <a:buNone/>
              <a:defRPr sz="2400" b="0">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3"/>
          <p:cNvSpPr>
            <a:spLocks noGrp="1"/>
          </p:cNvSpPr>
          <p:nvPr>
            <p:ph type="body" sz="half" idx="27"/>
          </p:nvPr>
        </p:nvSpPr>
        <p:spPr>
          <a:xfrm>
            <a:off x="3625013" y="5024630"/>
            <a:ext cx="1786456" cy="15510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2" name="Text Placeholder 2"/>
          <p:cNvSpPr>
            <a:spLocks noGrp="1"/>
          </p:cNvSpPr>
          <p:nvPr>
            <p:ph type="body" idx="28"/>
          </p:nvPr>
        </p:nvSpPr>
        <p:spPr>
          <a:xfrm>
            <a:off x="5688142" y="1739734"/>
            <a:ext cx="1786456" cy="384837"/>
          </a:xfrm>
        </p:spPr>
        <p:txBody>
          <a:bodyPr anchor="b">
            <a:normAutofit/>
          </a:bodyPr>
          <a:lstStyle>
            <a:lvl1pPr marL="0" indent="0" algn="r">
              <a:buNone/>
              <a:defRPr sz="2400" b="0">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3" name="Text Placeholder 3"/>
          <p:cNvSpPr>
            <a:spLocks noGrp="1"/>
          </p:cNvSpPr>
          <p:nvPr>
            <p:ph type="body" sz="half" idx="29"/>
          </p:nvPr>
        </p:nvSpPr>
        <p:spPr>
          <a:xfrm>
            <a:off x="5688142" y="2261626"/>
            <a:ext cx="1786456" cy="1551022"/>
          </a:xfrm>
        </p:spPr>
        <p:txBody>
          <a:bodyPr anchor="t">
            <a:normAutofit/>
          </a:bodyPr>
          <a:lstStyle>
            <a:lvl1pPr marL="0" indent="0" algn="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4" name="Text Placeholder 2"/>
          <p:cNvSpPr>
            <a:spLocks noGrp="1"/>
          </p:cNvSpPr>
          <p:nvPr>
            <p:ph type="body" idx="30"/>
          </p:nvPr>
        </p:nvSpPr>
        <p:spPr>
          <a:xfrm>
            <a:off x="5696608" y="4524498"/>
            <a:ext cx="1786456" cy="363078"/>
          </a:xfrm>
        </p:spPr>
        <p:txBody>
          <a:bodyPr anchor="b">
            <a:normAutofit/>
          </a:bodyPr>
          <a:lstStyle>
            <a:lvl1pPr marL="0" indent="0" algn="r">
              <a:buNone/>
              <a:defRPr sz="2400" b="0">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5" name="Text Placeholder 3"/>
          <p:cNvSpPr>
            <a:spLocks noGrp="1"/>
          </p:cNvSpPr>
          <p:nvPr>
            <p:ph type="body" sz="half" idx="31"/>
          </p:nvPr>
        </p:nvSpPr>
        <p:spPr>
          <a:xfrm>
            <a:off x="5696608" y="5024630"/>
            <a:ext cx="1786456" cy="1551022"/>
          </a:xfrm>
        </p:spPr>
        <p:txBody>
          <a:bodyPr anchor="t">
            <a:normAutofit/>
          </a:bodyPr>
          <a:lstStyle>
            <a:lvl1pPr marL="0" indent="0" algn="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32"/>
          </p:nvPr>
        </p:nvSpPr>
        <p:spPr/>
        <p:txBody>
          <a:bodyPr/>
          <a:lstStyle/>
          <a:p>
            <a:r>
              <a:rPr lang="en-US"/>
              <a:t>PC2135 AY25/26 Sem1</a:t>
            </a:r>
            <a:endParaRPr lang="en-SG"/>
          </a:p>
        </p:txBody>
      </p:sp>
      <p:sp>
        <p:nvSpPr>
          <p:cNvPr id="8" name="Footer Placeholder 7"/>
          <p:cNvSpPr>
            <a:spLocks noGrp="1"/>
          </p:cNvSpPr>
          <p:nvPr>
            <p:ph type="ftr" sz="quarter" idx="33"/>
          </p:nvPr>
        </p:nvSpPr>
        <p:spPr/>
        <p:txBody>
          <a:bodyPr/>
          <a:lstStyle/>
          <a:p>
            <a:endParaRPr lang="en-SG"/>
          </a:p>
        </p:txBody>
      </p:sp>
      <p:sp>
        <p:nvSpPr>
          <p:cNvPr id="9" name="Slide Number Placeholder 8"/>
          <p:cNvSpPr>
            <a:spLocks noGrp="1"/>
          </p:cNvSpPr>
          <p:nvPr>
            <p:ph type="sldNum" sz="quarter" idx="34"/>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104777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5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Effect transition="in" filter="fade">
                                      <p:cBhvr>
                                        <p:cTn id="13" dur="250"/>
                                        <p:tgtEl>
                                          <p:spTgt spid="2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xEl>
                                              <p:pRg st="0" end="0"/>
                                            </p:txEl>
                                          </p:spTgt>
                                        </p:tgtEl>
                                        <p:attrNameLst>
                                          <p:attrName>style.visibility</p:attrName>
                                        </p:attrNameLst>
                                      </p:cBhvr>
                                      <p:to>
                                        <p:strVal val="visible"/>
                                      </p:to>
                                    </p:set>
                                    <p:animEffect transition="in" filter="fade">
                                      <p:cBhvr>
                                        <p:cTn id="18" dur="250"/>
                                        <p:tgtEl>
                                          <p:spTgt spid="32">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xEl>
                                              <p:pRg st="0" end="0"/>
                                            </p:txEl>
                                          </p:spTgt>
                                        </p:tgtEl>
                                        <p:attrNameLst>
                                          <p:attrName>style.visibility</p:attrName>
                                        </p:attrNameLst>
                                      </p:cBhvr>
                                      <p:to>
                                        <p:strVal val="visible"/>
                                      </p:to>
                                    </p:set>
                                    <p:animEffect transition="in" filter="fade">
                                      <p:cBhvr>
                                        <p:cTn id="21" dur="250"/>
                                        <p:tgtEl>
                                          <p:spTgt spid="33">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25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xEl>
                                              <p:pRg st="0" end="0"/>
                                            </p:txEl>
                                          </p:spTgt>
                                        </p:tgtEl>
                                        <p:attrNameLst>
                                          <p:attrName>style.visibility</p:attrName>
                                        </p:attrNameLst>
                                      </p:cBhvr>
                                      <p:to>
                                        <p:strVal val="visible"/>
                                      </p:to>
                                    </p:set>
                                    <p:animEffect transition="in" filter="fade">
                                      <p:cBhvr>
                                        <p:cTn id="29" dur="250"/>
                                        <p:tgtEl>
                                          <p:spTgt spid="27">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fade">
                                      <p:cBhvr>
                                        <p:cTn id="32" dur="250"/>
                                        <p:tgtEl>
                                          <p:spTgt spid="28">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25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fade">
                                      <p:cBhvr>
                                        <p:cTn id="40" dur="250"/>
                                        <p:tgtEl>
                                          <p:spTgt spid="35">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25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xEl>
                                              <p:pRg st="0" end="0"/>
                                            </p:txEl>
                                          </p:spTgt>
                                        </p:tgtEl>
                                        <p:attrNameLst>
                                          <p:attrName>style.visibility</p:attrName>
                                        </p:attrNameLst>
                                      </p:cBhvr>
                                      <p:to>
                                        <p:strVal val="visible"/>
                                      </p:to>
                                    </p:set>
                                    <p:animEffect transition="in" filter="fade">
                                      <p:cBhvr>
                                        <p:cTn id="46" dur="25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50"/>
                        <p:tgtEl>
                          <p:spTgt spid="3"/>
                        </p:tgtEl>
                      </p:cBhvr>
                    </p:animEffect>
                  </p:childTnLst>
                </p:cTn>
              </p:par>
            </p:tnLst>
          </p:tmpl>
        </p:tmplLst>
      </p:bldP>
      <p:bldP spid="29"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250"/>
                        <p:tgtEl>
                          <p:spTgt spid="22"/>
                        </p:tgtEl>
                      </p:cBhvr>
                    </p:animEffect>
                  </p:childTnLst>
                </p:cTn>
              </p:par>
            </p:tnLst>
          </p:tmpl>
        </p:tmplLst>
      </p:bldP>
      <p:bldP spid="21" grpId="0"/>
      <p:bldP spid="25" grpId="0"/>
      <p:bldP spid="26" grpId="0"/>
      <p:bldP spid="27" grpId="0" build="p">
        <p:tmplLst>
          <p:tmpl lvl="1">
            <p:tnLst>
              <p:par>
                <p:cTn presetID="10" presetClass="entr" presetSubtype="0"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25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250"/>
                        <p:tgtEl>
                          <p:spTgt spid="28"/>
                        </p:tgtEl>
                      </p:cBhvr>
                    </p:animEffect>
                  </p:childTnLst>
                </p:cTn>
              </p:par>
            </p:tnLst>
          </p:tmpl>
        </p:tmplLst>
      </p:bldP>
      <p:bldP spid="32" grpId="0" build="p">
        <p:tmplLst>
          <p:tmpl lvl="1">
            <p:tnLst>
              <p:par>
                <p:cTn presetID="10" presetClass="entr" presetSubtype="0" fill="hold" nodeType="click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25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25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250"/>
                        <p:tgtEl>
                          <p:spTgt spid="34"/>
                        </p:tgtEl>
                      </p:cBhvr>
                    </p:animEffect>
                  </p:childTnLst>
                </p:cTn>
              </p:par>
            </p:tnLst>
          </p:tmpl>
        </p:tmplLst>
      </p:bldP>
      <p:bldP spid="35" grpId="0" build="p">
        <p:tmplLst>
          <p:tmpl lvl="1">
            <p:tnLst>
              <p:par>
                <p:cTn presetID="10" presetClass="entr" presetSubtype="0" fill="hold" nodeType="click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250"/>
                        <p:tgtEl>
                          <p:spTgt spid="35"/>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3200" b="0">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2400"/>
            </a:lvl1pPr>
            <a:lvl2pPr>
              <a:defRPr sz="2000"/>
            </a:lvl2pPr>
            <a:lvl3pPr>
              <a:defRPr sz="1800"/>
            </a:lvl3pPr>
            <a:lvl4pPr>
              <a:defRPr sz="1600"/>
            </a:lvl4pPr>
            <a:lvl5pPr>
              <a:defRPr sz="16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3200" b="0">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2400"/>
            </a:lvl1pPr>
            <a:lvl2pPr>
              <a:defRPr sz="2000"/>
            </a:lvl2pPr>
            <a:lvl3pPr>
              <a:defRPr sz="1800"/>
            </a:lvl3pPr>
            <a:lvl4pPr>
              <a:defRPr sz="1600"/>
            </a:lvl4pPr>
            <a:lvl5pPr>
              <a:defRPr sz="16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0"/>
          </p:nvPr>
        </p:nvSpPr>
        <p:spPr/>
        <p:txBody>
          <a:bodyPr/>
          <a:lstStyle/>
          <a:p>
            <a:r>
              <a:rPr lang="en-US"/>
              <a:t>PC2135 AY25/26 Sem1</a:t>
            </a:r>
            <a:endParaRPr lang="en-SG"/>
          </a:p>
        </p:txBody>
      </p:sp>
      <p:sp>
        <p:nvSpPr>
          <p:cNvPr id="11" name="Footer Placeholder 10"/>
          <p:cNvSpPr>
            <a:spLocks noGrp="1"/>
          </p:cNvSpPr>
          <p:nvPr>
            <p:ph type="ftr" sz="quarter" idx="11"/>
          </p:nvPr>
        </p:nvSpPr>
        <p:spPr/>
        <p:txBody>
          <a:bodyPr/>
          <a:lstStyle/>
          <a:p>
            <a:endParaRPr lang="en-SG"/>
          </a:p>
        </p:txBody>
      </p:sp>
      <p:sp>
        <p:nvSpPr>
          <p:cNvPr id="12" name="Slide Number Placeholder 11"/>
          <p:cNvSpPr>
            <a:spLocks noGrp="1"/>
          </p:cNvSpPr>
          <p:nvPr>
            <p:ph type="sldNum" sz="quarter" idx="12"/>
          </p:nvPr>
        </p:nvSpPr>
        <p:spPr/>
        <p:txBody>
          <a:bodyPr/>
          <a:lstStyle/>
          <a:p>
            <a:fld id="{30951F22-D945-483D-B8E8-14C768E3F892}" type="slidenum">
              <a:rPr lang="en-SG" smtClean="0"/>
              <a:t>‹#›</a:t>
            </a:fld>
            <a:endParaRPr lang="en-SG"/>
          </a:p>
        </p:txBody>
      </p:sp>
    </p:spTree>
    <p:extLst>
      <p:ext uri="{BB962C8B-B14F-4D97-AF65-F5344CB8AC3E}">
        <p14:creationId xmlns:p14="http://schemas.microsoft.com/office/powerpoint/2010/main" val="91487472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4.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1309496" y="-1593"/>
            <a:ext cx="685800" cy="1143000"/>
          </a:xfrm>
          <a:prstGeom prst="rect">
            <a:avLst/>
          </a:prstGeom>
          <a:ln/>
        </p:spPr>
        <p:style>
          <a:lnRef idx="0">
            <a:schemeClr val="accent2"/>
          </a:lnRef>
          <a:fillRef idx="3">
            <a:schemeClr val="accent2"/>
          </a:fillRef>
          <a:effectRef idx="3">
            <a:schemeClr val="accent2"/>
          </a:effectRef>
          <a:fontRef idx="minor">
            <a:schemeClr val="lt1"/>
          </a:fontRef>
        </p:style>
      </p:sp>
      <p:sp>
        <p:nvSpPr>
          <p:cNvPr id="3" name="Text Placeholder 2"/>
          <p:cNvSpPr>
            <a:spLocks noGrp="1"/>
          </p:cNvSpPr>
          <p:nvPr>
            <p:ph type="body" idx="1"/>
          </p:nvPr>
        </p:nvSpPr>
        <p:spPr>
          <a:xfrm>
            <a:off x="317241" y="1376363"/>
            <a:ext cx="10711122" cy="51847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1172826" y="6308950"/>
            <a:ext cx="971550" cy="551300"/>
          </a:xfrm>
          <a:prstGeom prst="rect">
            <a:avLst/>
          </a:prstGeom>
        </p:spPr>
        <p:txBody>
          <a:bodyPr vert="horz" lIns="91440" tIns="45720" rIns="91440" bIns="45720" rtlCol="0" anchor="t"/>
          <a:lstStyle>
            <a:lvl1pPr algn="l">
              <a:defRPr sz="900" b="0" i="0">
                <a:solidFill>
                  <a:schemeClr val="tx1">
                    <a:tint val="75000"/>
                    <a:alpha val="60000"/>
                  </a:schemeClr>
                </a:solidFill>
              </a:defRPr>
            </a:lvl1pPr>
          </a:lstStyle>
          <a:p>
            <a:r>
              <a:rPr lang="en-US"/>
              <a:t>PC2135 AY25/26 Sem1</a:t>
            </a:r>
            <a:endParaRPr lang="en-SG" dirty="0"/>
          </a:p>
        </p:txBody>
      </p:sp>
      <p:sp>
        <p:nvSpPr>
          <p:cNvPr id="5" name="Footer Placeholder 4"/>
          <p:cNvSpPr>
            <a:spLocks noGrp="1"/>
          </p:cNvSpPr>
          <p:nvPr>
            <p:ph type="ftr" sz="quarter" idx="3"/>
          </p:nvPr>
        </p:nvSpPr>
        <p:spPr>
          <a:xfrm>
            <a:off x="11172826" y="1463450"/>
            <a:ext cx="959140" cy="4632550"/>
          </a:xfrm>
          <a:prstGeom prst="rect">
            <a:avLst/>
          </a:prstGeom>
        </p:spPr>
        <p:txBody>
          <a:bodyPr vert="horz" lIns="91440" tIns="45720" rIns="91440" bIns="45720" rtlCol="0" anchor="b"/>
          <a:lstStyle>
            <a:lvl1pPr algn="l">
              <a:defRPr sz="900" b="0" i="0">
                <a:solidFill>
                  <a:schemeClr val="tx1">
                    <a:tint val="75000"/>
                    <a:alpha val="60000"/>
                  </a:schemeClr>
                </a:solidFill>
              </a:defRPr>
            </a:lvl1pPr>
          </a:lstStyle>
          <a:p>
            <a:endParaRPr lang="en-SG"/>
          </a:p>
        </p:txBody>
      </p:sp>
      <p:sp>
        <p:nvSpPr>
          <p:cNvPr id="6" name="Slide Number Placeholder 5"/>
          <p:cNvSpPr>
            <a:spLocks noGrp="1"/>
          </p:cNvSpPr>
          <p:nvPr>
            <p:ph type="sldNum" sz="quarter" idx="4"/>
          </p:nvPr>
        </p:nvSpPr>
        <p:spPr bwMode="gray">
          <a:xfrm>
            <a:off x="11172826" y="296863"/>
            <a:ext cx="959140"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951F22-D945-483D-B8E8-14C768E3F892}" type="slidenum">
              <a:rPr lang="en-SG" smtClean="0"/>
              <a:t>‹#›</a:t>
            </a:fld>
            <a:endParaRPr lang="en-SG"/>
          </a:p>
        </p:txBody>
      </p:sp>
      <p:sp>
        <p:nvSpPr>
          <p:cNvPr id="2" name="Title Placeholder 1"/>
          <p:cNvSpPr>
            <a:spLocks noGrp="1"/>
          </p:cNvSpPr>
          <p:nvPr>
            <p:ph type="title"/>
          </p:nvPr>
        </p:nvSpPr>
        <p:spPr>
          <a:xfrm>
            <a:off x="317241" y="295729"/>
            <a:ext cx="10711122" cy="845678"/>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34271221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7"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5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5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5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5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5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5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5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50"/>
                        <p:tgtEl>
                          <p:spTgt spid="3"/>
                        </p:tgtEl>
                      </p:cBhvr>
                    </p:animEffect>
                  </p:childTnLst>
                </p:cTn>
              </p:par>
            </p:tnLst>
          </p:tmpl>
        </p:tmplLst>
      </p:bldP>
    </p:bldLst>
  </p:timing>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tx1"/>
        </a:buClr>
        <a:buSzPct val="100000"/>
        <a:buFont typeface="Arial" panose="020B0604020202020204" pitchFamily="34" charset="0"/>
        <a:buChar char="•"/>
        <a:defRPr sz="2400" b="0" i="0" kern="1200">
          <a:solidFill>
            <a:schemeClr val="tx1"/>
          </a:solidFill>
          <a:latin typeface="+mn-lt"/>
          <a:ea typeface="+mj-ea"/>
          <a:cs typeface="+mj-cs"/>
        </a:defRPr>
      </a:lvl1pPr>
      <a:lvl2pPr marL="742950" indent="-285750" algn="l" defTabSz="457200" rtl="0" eaLnBrk="1" latinLnBrk="0" hangingPunct="1">
        <a:spcBef>
          <a:spcPts val="1000"/>
        </a:spcBef>
        <a:spcAft>
          <a:spcPts val="0"/>
        </a:spcAft>
        <a:buClr>
          <a:schemeClr val="tx1"/>
        </a:buClr>
        <a:buSzPct val="100000"/>
        <a:buFont typeface="Arial" panose="020B0604020202020204" pitchFamily="34" charset="0"/>
        <a:buChar char="•"/>
        <a:defRPr sz="2000" b="0" i="0" kern="1200">
          <a:solidFill>
            <a:schemeClr val="tx1"/>
          </a:solidFill>
          <a:latin typeface="+mn-lt"/>
          <a:ea typeface="+mj-ea"/>
          <a:cs typeface="+mj-cs"/>
        </a:defRPr>
      </a:lvl2pPr>
      <a:lvl3pPr marL="1143000" indent="-228600" algn="l" defTabSz="457200" rtl="0" eaLnBrk="1" latinLnBrk="0" hangingPunct="1">
        <a:spcBef>
          <a:spcPts val="1000"/>
        </a:spcBef>
        <a:spcAft>
          <a:spcPts val="0"/>
        </a:spcAft>
        <a:buClr>
          <a:schemeClr val="tx1"/>
        </a:buClr>
        <a:buSzPct val="100000"/>
        <a:buFont typeface="Arial" panose="020B0604020202020204" pitchFamily="34" charset="0"/>
        <a:buChar char="•"/>
        <a:defRPr sz="1800" b="0" i="0" kern="1200">
          <a:solidFill>
            <a:schemeClr val="tx1"/>
          </a:solidFill>
          <a:latin typeface="+mn-lt"/>
          <a:ea typeface="+mj-ea"/>
          <a:cs typeface="+mj-cs"/>
        </a:defRPr>
      </a:lvl3pPr>
      <a:lvl4pPr marL="1600200" indent="-228600" algn="l" defTabSz="457200" rtl="0" eaLnBrk="1" latinLnBrk="0" hangingPunct="1">
        <a:spcBef>
          <a:spcPts val="1000"/>
        </a:spcBef>
        <a:spcAft>
          <a:spcPts val="0"/>
        </a:spcAft>
        <a:buClr>
          <a:schemeClr val="tx1"/>
        </a:buClr>
        <a:buSzPct val="100000"/>
        <a:buFont typeface="Arial" panose="020B0604020202020204" pitchFamily="34" charset="0"/>
        <a:buChar char="•"/>
        <a:defRPr sz="1600" b="0" i="0" kern="1200">
          <a:solidFill>
            <a:schemeClr val="tx1"/>
          </a:solidFill>
          <a:latin typeface="+mn-lt"/>
          <a:ea typeface="+mj-ea"/>
          <a:cs typeface="+mj-cs"/>
        </a:defRPr>
      </a:lvl4pPr>
      <a:lvl5pPr marL="2057400" indent="-228600" algn="l" defTabSz="457200" rtl="0" eaLnBrk="1" latinLnBrk="0" hangingPunct="1">
        <a:spcBef>
          <a:spcPts val="1000"/>
        </a:spcBef>
        <a:spcAft>
          <a:spcPts val="0"/>
        </a:spcAft>
        <a:buClr>
          <a:schemeClr val="tx1"/>
        </a:buClr>
        <a:buSzPct val="100000"/>
        <a:buFont typeface="Arial" panose="020B0604020202020204" pitchFamily="34" charset="0"/>
        <a:buChar char="•"/>
        <a:defRPr sz="1600" b="0" i="0" kern="1200">
          <a:solidFill>
            <a:schemeClr val="tx1"/>
          </a:solidFill>
          <a:latin typeface="+mn-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F26B43"/>
          </p15:clr>
        </p15:guide>
        <p15:guide id="2" pos="6947">
          <p15:clr>
            <a:srgbClr val="F26B43"/>
          </p15:clr>
        </p15:guide>
        <p15:guide id="3" orient="horz" pos="731">
          <p15:clr>
            <a:srgbClr val="F26B43"/>
          </p15:clr>
        </p15:guide>
        <p15:guide id="4" pos="189">
          <p15:clr>
            <a:srgbClr val="F26B43"/>
          </p15:clr>
        </p15:guide>
        <p15:guide id="5" pos="7038">
          <p15:clr>
            <a:srgbClr val="F26B43"/>
          </p15:clr>
        </p15:guide>
        <p15:guide id="6" pos="7650">
          <p15:clr>
            <a:srgbClr val="F26B43"/>
          </p15:clr>
        </p15:guide>
        <p15:guide id="7" orient="horz" pos="867">
          <p15:clr>
            <a:srgbClr val="F26B43"/>
          </p15:clr>
        </p15:guide>
        <p15:guide id="8" orient="horz" pos="4133">
          <p15:clr>
            <a:srgbClr val="F26B43"/>
          </p15:clr>
        </p15:guide>
        <p15:guide id="9" pos="508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ailto:physhua@nus.edu.sg" TargetMode="Externa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B15F-D022-96AC-2125-B853CA20C99D}"/>
              </a:ext>
            </a:extLst>
          </p:cNvPr>
          <p:cNvSpPr>
            <a:spLocks noGrp="1"/>
          </p:cNvSpPr>
          <p:nvPr>
            <p:ph type="ctrTitle"/>
          </p:nvPr>
        </p:nvSpPr>
        <p:spPr/>
        <p:txBody>
          <a:bodyPr>
            <a:normAutofit/>
          </a:bodyPr>
          <a:lstStyle/>
          <a:p>
            <a:r>
              <a:rPr lang="en-SG" sz="6600" dirty="0"/>
              <a:t>PC2135</a:t>
            </a:r>
          </a:p>
        </p:txBody>
      </p:sp>
      <p:sp>
        <p:nvSpPr>
          <p:cNvPr id="3" name="Subtitle 2">
            <a:extLst>
              <a:ext uri="{FF2B5EF4-FFF2-40B4-BE49-F238E27FC236}">
                <a16:creationId xmlns:a16="http://schemas.microsoft.com/office/drawing/2014/main" id="{59BBB5E2-F91A-0809-EC1A-6F7269476EC6}"/>
              </a:ext>
            </a:extLst>
          </p:cNvPr>
          <p:cNvSpPr>
            <a:spLocks noGrp="1"/>
          </p:cNvSpPr>
          <p:nvPr>
            <p:ph type="subTitle" idx="1"/>
          </p:nvPr>
        </p:nvSpPr>
        <p:spPr/>
        <p:txBody>
          <a:bodyPr>
            <a:normAutofit/>
          </a:bodyPr>
          <a:lstStyle/>
          <a:p>
            <a:r>
              <a:rPr lang="en-US" dirty="0"/>
              <a:t>Introductory Lecture</a:t>
            </a:r>
            <a:endParaRPr lang="en-SG" dirty="0"/>
          </a:p>
        </p:txBody>
      </p:sp>
    </p:spTree>
    <p:extLst>
      <p:ext uri="{BB962C8B-B14F-4D97-AF65-F5344CB8AC3E}">
        <p14:creationId xmlns:p14="http://schemas.microsoft.com/office/powerpoint/2010/main" val="351874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736212-255F-4A4B-94E9-FA3E84CE5504}"/>
              </a:ext>
            </a:extLst>
          </p:cNvPr>
          <p:cNvSpPr>
            <a:spLocks noGrp="1"/>
          </p:cNvSpPr>
          <p:nvPr>
            <p:ph idx="1"/>
          </p:nvPr>
        </p:nvSpPr>
        <p:spPr/>
        <p:txBody>
          <a:bodyPr>
            <a:normAutofit/>
          </a:bodyPr>
          <a:lstStyle/>
          <a:p>
            <a:r>
              <a:rPr lang="en-SG" dirty="0"/>
              <a:t>Angeline Shu (call me Angeline!)</a:t>
            </a:r>
          </a:p>
          <a:p>
            <a:r>
              <a:rPr lang="en-SG" dirty="0"/>
              <a:t>Lecturer in Physics Department</a:t>
            </a:r>
          </a:p>
          <a:p>
            <a:r>
              <a:rPr lang="en-SG" dirty="0"/>
              <a:t>Office</a:t>
            </a:r>
            <a:r>
              <a:rPr lang="en-SG"/>
              <a:t>: S16-08/S13-02-07</a:t>
            </a:r>
          </a:p>
          <a:p>
            <a:r>
              <a:rPr lang="en-SG"/>
              <a:t>Email </a:t>
            </a:r>
            <a:r>
              <a:rPr lang="en-SG" dirty="0"/>
              <a:t>add: </a:t>
            </a:r>
            <a:r>
              <a:rPr lang="en-SG" dirty="0">
                <a:hlinkClick r:id="rId2"/>
              </a:rPr>
              <a:t>physhua@nus.edu.sg</a:t>
            </a:r>
            <a:r>
              <a:rPr lang="en-SG" dirty="0"/>
              <a:t> </a:t>
            </a:r>
          </a:p>
          <a:p>
            <a:r>
              <a:rPr lang="en-SG" dirty="0"/>
              <a:t>More about me:</a:t>
            </a:r>
          </a:p>
          <a:p>
            <a:pPr lvl="1"/>
            <a:r>
              <a:rPr lang="en-SG" dirty="0"/>
              <a:t>Graduated (Bachelors) from NUS in 2011 with </a:t>
            </a:r>
          </a:p>
          <a:p>
            <a:pPr lvl="2"/>
            <a:r>
              <a:rPr lang="en-SG" dirty="0"/>
              <a:t>a degree in Physics </a:t>
            </a:r>
          </a:p>
          <a:p>
            <a:pPr lvl="2"/>
            <a:r>
              <a:rPr lang="en-SG" dirty="0"/>
              <a:t>a minor in Philosophy </a:t>
            </a:r>
          </a:p>
          <a:p>
            <a:pPr lvl="2"/>
            <a:r>
              <a:rPr lang="en-SG" dirty="0"/>
              <a:t>under the University Scholar’s Program (USP)</a:t>
            </a:r>
          </a:p>
          <a:p>
            <a:pPr lvl="1"/>
            <a:r>
              <a:rPr lang="en-SG" dirty="0"/>
              <a:t>Obtained my PhD in Physics in Dec 2021</a:t>
            </a:r>
          </a:p>
          <a:p>
            <a:pPr lvl="1"/>
            <a:r>
              <a:rPr lang="en-SG" dirty="0"/>
              <a:t>Have a 6-year old and a 3 year old!</a:t>
            </a:r>
          </a:p>
        </p:txBody>
      </p:sp>
      <p:pic>
        <p:nvPicPr>
          <p:cNvPr id="14" name="Picture Placeholder 13">
            <a:extLst>
              <a:ext uri="{FF2B5EF4-FFF2-40B4-BE49-F238E27FC236}">
                <a16:creationId xmlns:a16="http://schemas.microsoft.com/office/drawing/2014/main" id="{06C2CD93-C07B-4F6F-B7A1-116ACC9FC67D}"/>
              </a:ext>
            </a:extLst>
          </p:cNvPr>
          <p:cNvPicPr>
            <a:picLocks noGrp="1" noChangeAspect="1"/>
          </p:cNvPicPr>
          <p:nvPr>
            <p:ph type="pic" idx="13"/>
          </p:nvPr>
        </p:nvPicPr>
        <p:blipFill>
          <a:blip r:embed="rId3"/>
          <a:srcRect l="10307" r="10307"/>
          <a:stretch>
            <a:fillRect/>
          </a:stretch>
        </p:blipFill>
        <p:spPr>
          <a:prstGeom prst="rect">
            <a:avLst/>
          </a:prstGeom>
        </p:spPr>
      </p:pic>
      <p:sp>
        <p:nvSpPr>
          <p:cNvPr id="5" name="Title 4">
            <a:extLst>
              <a:ext uri="{FF2B5EF4-FFF2-40B4-BE49-F238E27FC236}">
                <a16:creationId xmlns:a16="http://schemas.microsoft.com/office/drawing/2014/main" id="{855A38C4-56ED-4CFE-BB85-95F2776D98D8}"/>
              </a:ext>
            </a:extLst>
          </p:cNvPr>
          <p:cNvSpPr>
            <a:spLocks noGrp="1"/>
          </p:cNvSpPr>
          <p:nvPr>
            <p:ph type="title"/>
          </p:nvPr>
        </p:nvSpPr>
        <p:spPr/>
        <p:txBody>
          <a:bodyPr/>
          <a:lstStyle/>
          <a:p>
            <a:r>
              <a:rPr lang="en-US" dirty="0"/>
              <a:t>Introducing me!</a:t>
            </a:r>
            <a:endParaRPr lang="en-SG" dirty="0"/>
          </a:p>
        </p:txBody>
      </p:sp>
      <p:sp>
        <p:nvSpPr>
          <p:cNvPr id="8" name="Date Placeholder 7">
            <a:extLst>
              <a:ext uri="{FF2B5EF4-FFF2-40B4-BE49-F238E27FC236}">
                <a16:creationId xmlns:a16="http://schemas.microsoft.com/office/drawing/2014/main" id="{93D242AD-D7F0-4EAF-8C28-F44DA5AF45D6}"/>
              </a:ext>
            </a:extLst>
          </p:cNvPr>
          <p:cNvSpPr>
            <a:spLocks noGrp="1"/>
          </p:cNvSpPr>
          <p:nvPr>
            <p:ph type="dt" sz="half" idx="17"/>
          </p:nvPr>
        </p:nvSpPr>
        <p:spPr/>
        <p:txBody>
          <a:bodyPr/>
          <a:lstStyle/>
          <a:p>
            <a:r>
              <a:rPr lang="en-US"/>
              <a:t>PC2135 AY25/26 Sem1</a:t>
            </a:r>
            <a:endParaRPr lang="en-SG" dirty="0"/>
          </a:p>
        </p:txBody>
      </p:sp>
      <p:sp>
        <p:nvSpPr>
          <p:cNvPr id="9" name="Footer Placeholder 8">
            <a:extLst>
              <a:ext uri="{FF2B5EF4-FFF2-40B4-BE49-F238E27FC236}">
                <a16:creationId xmlns:a16="http://schemas.microsoft.com/office/drawing/2014/main" id="{E2A9030E-7407-443E-9CA5-5E238F931986}"/>
              </a:ext>
            </a:extLst>
          </p:cNvPr>
          <p:cNvSpPr>
            <a:spLocks noGrp="1"/>
          </p:cNvSpPr>
          <p:nvPr>
            <p:ph type="ftr" sz="quarter" idx="18"/>
          </p:nvPr>
        </p:nvSpPr>
        <p:spPr/>
        <p:txBody>
          <a:bodyPr/>
          <a:lstStyle/>
          <a:p>
            <a:endParaRPr lang="en-SG" dirty="0"/>
          </a:p>
        </p:txBody>
      </p:sp>
      <p:sp>
        <p:nvSpPr>
          <p:cNvPr id="10" name="Slide Number Placeholder 9">
            <a:extLst>
              <a:ext uri="{FF2B5EF4-FFF2-40B4-BE49-F238E27FC236}">
                <a16:creationId xmlns:a16="http://schemas.microsoft.com/office/drawing/2014/main" id="{46E0C406-E38C-4641-92DF-39F864B0AAD9}"/>
              </a:ext>
            </a:extLst>
          </p:cNvPr>
          <p:cNvSpPr>
            <a:spLocks noGrp="1"/>
          </p:cNvSpPr>
          <p:nvPr>
            <p:ph type="sldNum" sz="quarter" idx="19"/>
          </p:nvPr>
        </p:nvSpPr>
        <p:spPr/>
        <p:txBody>
          <a:bodyPr/>
          <a:lstStyle/>
          <a:p>
            <a:fld id="{30951F22-D945-483D-B8E8-14C768E3F892}" type="slidenum">
              <a:rPr lang="en-SG" smtClean="0"/>
              <a:t>2</a:t>
            </a:fld>
            <a:endParaRPr lang="en-SG"/>
          </a:p>
        </p:txBody>
      </p:sp>
      <p:pic>
        <p:nvPicPr>
          <p:cNvPr id="20" name="Picture Placeholder 19">
            <a:extLst>
              <a:ext uri="{FF2B5EF4-FFF2-40B4-BE49-F238E27FC236}">
                <a16:creationId xmlns:a16="http://schemas.microsoft.com/office/drawing/2014/main" id="{7AB9CCA1-255D-43E7-9B85-CE7EA9105C32}"/>
              </a:ext>
            </a:extLst>
          </p:cNvPr>
          <p:cNvPicPr>
            <a:picLocks noGrp="1" noChangeAspect="1"/>
          </p:cNvPicPr>
          <p:nvPr>
            <p:ph type="pic" idx="14"/>
          </p:nvPr>
        </p:nvPicPr>
        <p:blipFill rotWithShape="1">
          <a:blip r:embed="rId4"/>
          <a:srcRect l="-12" t="11854" r="12" b="29996"/>
          <a:stretch/>
        </p:blipFill>
        <p:spPr>
          <a:xfrm>
            <a:off x="8075613" y="4103437"/>
            <a:ext cx="2952395" cy="2457701"/>
          </a:xfrm>
          <a:prstGeom prst="rect">
            <a:avLst/>
          </a:prstGeom>
        </p:spPr>
      </p:pic>
    </p:spTree>
    <p:extLst>
      <p:ext uri="{BB962C8B-B14F-4D97-AF65-F5344CB8AC3E}">
        <p14:creationId xmlns:p14="http://schemas.microsoft.com/office/powerpoint/2010/main" val="185499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FFDE60-E464-8EA3-8300-67614955AA4B}"/>
              </a:ext>
            </a:extLst>
          </p:cNvPr>
          <p:cNvSpPr>
            <a:spLocks noGrp="1"/>
          </p:cNvSpPr>
          <p:nvPr>
            <p:ph type="title"/>
          </p:nvPr>
        </p:nvSpPr>
        <p:spPr/>
        <p:txBody>
          <a:bodyPr/>
          <a:lstStyle/>
          <a:p>
            <a:r>
              <a:rPr lang="en-SG" dirty="0"/>
              <a:t>Introducing me!</a:t>
            </a:r>
          </a:p>
        </p:txBody>
      </p:sp>
      <p:sp>
        <p:nvSpPr>
          <p:cNvPr id="4" name="Date Placeholder 3">
            <a:extLst>
              <a:ext uri="{FF2B5EF4-FFF2-40B4-BE49-F238E27FC236}">
                <a16:creationId xmlns:a16="http://schemas.microsoft.com/office/drawing/2014/main" id="{375C1D31-98A2-A2AB-50A1-6397B204C794}"/>
              </a:ext>
            </a:extLst>
          </p:cNvPr>
          <p:cNvSpPr>
            <a:spLocks noGrp="1"/>
          </p:cNvSpPr>
          <p:nvPr>
            <p:ph type="dt" sz="half" idx="10"/>
          </p:nvPr>
        </p:nvSpPr>
        <p:spPr/>
        <p:txBody>
          <a:bodyPr/>
          <a:lstStyle/>
          <a:p>
            <a:r>
              <a:rPr lang="en-US"/>
              <a:t>PC2135 AY25/26 Sem1</a:t>
            </a:r>
            <a:endParaRPr lang="en-SG"/>
          </a:p>
        </p:txBody>
      </p:sp>
      <p:sp>
        <p:nvSpPr>
          <p:cNvPr id="5" name="Footer Placeholder 4">
            <a:extLst>
              <a:ext uri="{FF2B5EF4-FFF2-40B4-BE49-F238E27FC236}">
                <a16:creationId xmlns:a16="http://schemas.microsoft.com/office/drawing/2014/main" id="{04421B56-4D1E-3DCC-B401-37F847B04FB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565B550-7FDB-3684-0944-05BA90EDD509}"/>
              </a:ext>
            </a:extLst>
          </p:cNvPr>
          <p:cNvSpPr>
            <a:spLocks noGrp="1"/>
          </p:cNvSpPr>
          <p:nvPr>
            <p:ph type="sldNum" sz="quarter" idx="12"/>
          </p:nvPr>
        </p:nvSpPr>
        <p:spPr/>
        <p:txBody>
          <a:bodyPr/>
          <a:lstStyle/>
          <a:p>
            <a:fld id="{30951F22-D945-483D-B8E8-14C768E3F892}" type="slidenum">
              <a:rPr lang="en-SG" smtClean="0"/>
              <a:t>3</a:t>
            </a:fld>
            <a:endParaRPr lang="en-SG"/>
          </a:p>
        </p:txBody>
      </p:sp>
      <p:sp>
        <p:nvSpPr>
          <p:cNvPr id="8" name="Text Placeholder 7">
            <a:extLst>
              <a:ext uri="{FF2B5EF4-FFF2-40B4-BE49-F238E27FC236}">
                <a16:creationId xmlns:a16="http://schemas.microsoft.com/office/drawing/2014/main" id="{B841DCED-47BD-8875-9C02-A2CF7B3A61DA}"/>
              </a:ext>
            </a:extLst>
          </p:cNvPr>
          <p:cNvSpPr>
            <a:spLocks noGrp="1"/>
          </p:cNvSpPr>
          <p:nvPr>
            <p:ph type="body" sz="quarter" idx="13"/>
          </p:nvPr>
        </p:nvSpPr>
        <p:spPr>
          <a:xfrm>
            <a:off x="300037" y="1376364"/>
            <a:ext cx="10728325" cy="2206470"/>
          </a:xfrm>
        </p:spPr>
        <p:txBody>
          <a:bodyPr/>
          <a:lstStyle/>
          <a:p>
            <a:r>
              <a:rPr lang="en-SG" dirty="0"/>
              <a:t>Courses I teach:</a:t>
            </a:r>
          </a:p>
          <a:p>
            <a:pPr lvl="1"/>
            <a:r>
              <a:rPr lang="en-SG" dirty="0"/>
              <a:t>PC2135 (First run for me!)</a:t>
            </a:r>
          </a:p>
          <a:p>
            <a:pPr lvl="1"/>
            <a:r>
              <a:rPr lang="en-SG" dirty="0"/>
              <a:t>HSI2011 (Next </a:t>
            </a:r>
            <a:r>
              <a:rPr lang="en-SG" dirty="0" err="1"/>
              <a:t>sem</a:t>
            </a:r>
            <a:r>
              <a:rPr lang="en-SG" dirty="0"/>
              <a:t>, first run for me!)</a:t>
            </a:r>
          </a:p>
          <a:p>
            <a:pPr lvl="1"/>
            <a:r>
              <a:rPr lang="en-SG" dirty="0"/>
              <a:t>HSI1000</a:t>
            </a:r>
          </a:p>
        </p:txBody>
      </p:sp>
      <p:pic>
        <p:nvPicPr>
          <p:cNvPr id="12" name="Picture Placeholder 11" descr="A cartoon of a person and a child&#10;&#10;AI-generated content may be incorrect.">
            <a:extLst>
              <a:ext uri="{FF2B5EF4-FFF2-40B4-BE49-F238E27FC236}">
                <a16:creationId xmlns:a16="http://schemas.microsoft.com/office/drawing/2014/main" id="{23B6AF48-2D5D-9A76-F1DF-8C3F408C48A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445" r="-282"/>
          <a:stretch>
            <a:fillRect/>
          </a:stretch>
        </p:blipFill>
        <p:spPr>
          <a:xfrm>
            <a:off x="2114759" y="3582834"/>
            <a:ext cx="7242048" cy="2856514"/>
          </a:xfrm>
        </p:spPr>
      </p:pic>
    </p:spTree>
    <p:extLst>
      <p:ext uri="{BB962C8B-B14F-4D97-AF65-F5344CB8AC3E}">
        <p14:creationId xmlns:p14="http://schemas.microsoft.com/office/powerpoint/2010/main" val="293894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A7EF-4B03-DC14-647D-998275452338}"/>
              </a:ext>
            </a:extLst>
          </p:cNvPr>
          <p:cNvSpPr>
            <a:spLocks noGrp="1"/>
          </p:cNvSpPr>
          <p:nvPr>
            <p:ph type="title"/>
          </p:nvPr>
        </p:nvSpPr>
        <p:spPr/>
        <p:txBody>
          <a:bodyPr/>
          <a:lstStyle/>
          <a:p>
            <a:r>
              <a:rPr lang="en-SG" dirty="0"/>
              <a:t>Introducing the Topic!</a:t>
            </a:r>
          </a:p>
        </p:txBody>
      </p:sp>
      <p:sp>
        <p:nvSpPr>
          <p:cNvPr id="4" name="Date Placeholder 3">
            <a:extLst>
              <a:ext uri="{FF2B5EF4-FFF2-40B4-BE49-F238E27FC236}">
                <a16:creationId xmlns:a16="http://schemas.microsoft.com/office/drawing/2014/main" id="{7002135A-2A17-740C-81AA-5778CF81EC5E}"/>
              </a:ext>
            </a:extLst>
          </p:cNvPr>
          <p:cNvSpPr>
            <a:spLocks noGrp="1"/>
          </p:cNvSpPr>
          <p:nvPr>
            <p:ph type="dt" sz="half" idx="10"/>
          </p:nvPr>
        </p:nvSpPr>
        <p:spPr/>
        <p:txBody>
          <a:bodyPr/>
          <a:lstStyle/>
          <a:p>
            <a:r>
              <a:rPr lang="en-US"/>
              <a:t>PC2135 AY25/26 Sem1</a:t>
            </a:r>
            <a:endParaRPr lang="en-SG"/>
          </a:p>
        </p:txBody>
      </p:sp>
      <p:sp>
        <p:nvSpPr>
          <p:cNvPr id="5" name="Footer Placeholder 4">
            <a:extLst>
              <a:ext uri="{FF2B5EF4-FFF2-40B4-BE49-F238E27FC236}">
                <a16:creationId xmlns:a16="http://schemas.microsoft.com/office/drawing/2014/main" id="{892681B9-F69B-6C29-7FFF-C09D3FC79CD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49CADCD-1FB3-3952-1D3A-6A8C31B08B72}"/>
              </a:ext>
            </a:extLst>
          </p:cNvPr>
          <p:cNvSpPr>
            <a:spLocks noGrp="1"/>
          </p:cNvSpPr>
          <p:nvPr>
            <p:ph type="sldNum" sz="quarter" idx="12"/>
          </p:nvPr>
        </p:nvSpPr>
        <p:spPr/>
        <p:txBody>
          <a:bodyPr/>
          <a:lstStyle/>
          <a:p>
            <a:fld id="{30951F22-D945-483D-B8E8-14C768E3F892}" type="slidenum">
              <a:rPr lang="en-SG" smtClean="0"/>
              <a:t>4</a:t>
            </a:fld>
            <a:endParaRPr lang="en-SG"/>
          </a:p>
        </p:txBody>
      </p:sp>
      <p:sp>
        <p:nvSpPr>
          <p:cNvPr id="10" name="Content Placeholder 9">
            <a:extLst>
              <a:ext uri="{FF2B5EF4-FFF2-40B4-BE49-F238E27FC236}">
                <a16:creationId xmlns:a16="http://schemas.microsoft.com/office/drawing/2014/main" id="{9B580813-B99E-3E4C-6D1E-2560F07D8CDD}"/>
              </a:ext>
            </a:extLst>
          </p:cNvPr>
          <p:cNvSpPr>
            <a:spLocks noGrp="1"/>
          </p:cNvSpPr>
          <p:nvPr>
            <p:ph idx="1"/>
          </p:nvPr>
        </p:nvSpPr>
        <p:spPr>
          <a:xfrm>
            <a:off x="317241" y="1376363"/>
            <a:ext cx="8590091" cy="5184775"/>
          </a:xfrm>
        </p:spPr>
        <p:txBody>
          <a:bodyPr/>
          <a:lstStyle/>
          <a:p>
            <a:r>
              <a:rPr lang="en-SG" dirty="0"/>
              <a:t>Aim: </a:t>
            </a:r>
            <a:br>
              <a:rPr lang="en-SG" dirty="0"/>
            </a:br>
            <a:r>
              <a:rPr lang="en-SG" dirty="0"/>
              <a:t>Describe and predict properties of macroscopic system.</a:t>
            </a:r>
            <a:br>
              <a:rPr lang="en-SG" dirty="0"/>
            </a:br>
            <a:endParaRPr lang="en-SG" dirty="0"/>
          </a:p>
          <a:p>
            <a:r>
              <a:rPr lang="en-SG" dirty="0"/>
              <a:t>Thermodynamics:</a:t>
            </a:r>
            <a:br>
              <a:rPr lang="en-SG" dirty="0"/>
            </a:br>
            <a:r>
              <a:rPr lang="en-SG" dirty="0"/>
              <a:t>With macroscopic quantities like energy and entropy via simple laws.</a:t>
            </a:r>
            <a:br>
              <a:rPr lang="en-SG" dirty="0"/>
            </a:br>
            <a:endParaRPr lang="en-SG" dirty="0"/>
          </a:p>
          <a:p>
            <a:r>
              <a:rPr lang="en-SG" dirty="0"/>
              <a:t>Statistical Mechanics:</a:t>
            </a:r>
            <a:br>
              <a:rPr lang="en-SG" dirty="0"/>
            </a:br>
            <a:r>
              <a:rPr lang="en-SG" dirty="0"/>
              <a:t>By applying known laws of mechanics on each microscopic atom and utilizing statistical tools to simplify formulation.</a:t>
            </a:r>
          </a:p>
        </p:txBody>
      </p:sp>
      <p:sp>
        <p:nvSpPr>
          <p:cNvPr id="11" name="Rectangle: Rounded Corners 10">
            <a:extLst>
              <a:ext uri="{FF2B5EF4-FFF2-40B4-BE49-F238E27FC236}">
                <a16:creationId xmlns:a16="http://schemas.microsoft.com/office/drawing/2014/main" id="{E862767A-4530-E207-5F84-CB00B9053943}"/>
              </a:ext>
            </a:extLst>
          </p:cNvPr>
          <p:cNvSpPr/>
          <p:nvPr/>
        </p:nvSpPr>
        <p:spPr>
          <a:xfrm>
            <a:off x="9202824" y="3627776"/>
            <a:ext cx="1227052" cy="49754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2400" dirty="0"/>
              <a:t>Intuitive</a:t>
            </a:r>
          </a:p>
        </p:txBody>
      </p:sp>
      <p:sp>
        <p:nvSpPr>
          <p:cNvPr id="12" name="Rectangle: Rounded Corners 11">
            <a:extLst>
              <a:ext uri="{FF2B5EF4-FFF2-40B4-BE49-F238E27FC236}">
                <a16:creationId xmlns:a16="http://schemas.microsoft.com/office/drawing/2014/main" id="{78FF5A55-B12C-D14B-7B23-04BB17CC52A4}"/>
              </a:ext>
            </a:extLst>
          </p:cNvPr>
          <p:cNvSpPr/>
          <p:nvPr/>
        </p:nvSpPr>
        <p:spPr>
          <a:xfrm>
            <a:off x="8939603" y="4922180"/>
            <a:ext cx="1796527" cy="8814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SG" sz="2400" dirty="0"/>
              <a:t>Underlying process</a:t>
            </a:r>
          </a:p>
        </p:txBody>
      </p:sp>
    </p:spTree>
    <p:extLst>
      <p:ext uri="{BB962C8B-B14F-4D97-AF65-F5344CB8AC3E}">
        <p14:creationId xmlns:p14="http://schemas.microsoft.com/office/powerpoint/2010/main" val="414910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313311-C746-1387-1BFC-1FF9E65AF335}"/>
              </a:ext>
            </a:extLst>
          </p:cNvPr>
          <p:cNvSpPr>
            <a:spLocks noGrp="1"/>
          </p:cNvSpPr>
          <p:nvPr>
            <p:ph type="title"/>
          </p:nvPr>
        </p:nvSpPr>
        <p:spPr/>
        <p:txBody>
          <a:bodyPr>
            <a:normAutofit fontScale="90000"/>
          </a:bodyPr>
          <a:lstStyle/>
          <a:p>
            <a:r>
              <a:rPr lang="en-SG" dirty="0"/>
              <a:t>History of Thermodynamics and Statistical Mechanics</a:t>
            </a:r>
          </a:p>
        </p:txBody>
      </p:sp>
      <p:pic>
        <p:nvPicPr>
          <p:cNvPr id="2050" name="Picture 2" descr="undefined">
            <a:extLst>
              <a:ext uri="{FF2B5EF4-FFF2-40B4-BE49-F238E27FC236}">
                <a16:creationId xmlns:a16="http://schemas.microsoft.com/office/drawing/2014/main" id="{74E2AF09-6BD6-F5B3-92A0-B4DFD9C855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15097" y="1376363"/>
            <a:ext cx="5915668" cy="518477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58A50EA8-BC44-265D-466A-A0001DD0DB4C}"/>
              </a:ext>
            </a:extLst>
          </p:cNvPr>
          <p:cNvSpPr>
            <a:spLocks noGrp="1"/>
          </p:cNvSpPr>
          <p:nvPr>
            <p:ph type="dt" sz="half" idx="10"/>
          </p:nvPr>
        </p:nvSpPr>
        <p:spPr/>
        <p:txBody>
          <a:bodyPr/>
          <a:lstStyle/>
          <a:p>
            <a:r>
              <a:rPr lang="en-US"/>
              <a:t>PC2135 AY25/26 Sem1</a:t>
            </a:r>
            <a:endParaRPr lang="en-SG"/>
          </a:p>
        </p:txBody>
      </p:sp>
      <p:sp>
        <p:nvSpPr>
          <p:cNvPr id="7" name="Footer Placeholder 6">
            <a:extLst>
              <a:ext uri="{FF2B5EF4-FFF2-40B4-BE49-F238E27FC236}">
                <a16:creationId xmlns:a16="http://schemas.microsoft.com/office/drawing/2014/main" id="{BE07A86E-B7E8-FAB2-451A-EAEB93AF9A66}"/>
              </a:ext>
            </a:extLst>
          </p:cNvPr>
          <p:cNvSpPr>
            <a:spLocks noGrp="1"/>
          </p:cNvSpPr>
          <p:nvPr>
            <p:ph type="ftr" sz="quarter" idx="11"/>
          </p:nvPr>
        </p:nvSpPr>
        <p:spPr/>
        <p:txBody>
          <a:bodyPr/>
          <a:lstStyle/>
          <a:p>
            <a:endParaRPr lang="en-SG"/>
          </a:p>
        </p:txBody>
      </p:sp>
      <p:sp>
        <p:nvSpPr>
          <p:cNvPr id="8" name="Slide Number Placeholder 7">
            <a:extLst>
              <a:ext uri="{FF2B5EF4-FFF2-40B4-BE49-F238E27FC236}">
                <a16:creationId xmlns:a16="http://schemas.microsoft.com/office/drawing/2014/main" id="{278BA7F2-CB69-9B00-5CA7-B565B34D2B25}"/>
              </a:ext>
            </a:extLst>
          </p:cNvPr>
          <p:cNvSpPr>
            <a:spLocks noGrp="1"/>
          </p:cNvSpPr>
          <p:nvPr>
            <p:ph type="sldNum" sz="quarter" idx="12"/>
          </p:nvPr>
        </p:nvSpPr>
        <p:spPr/>
        <p:txBody>
          <a:bodyPr/>
          <a:lstStyle/>
          <a:p>
            <a:fld id="{30951F22-D945-483D-B8E8-14C768E3F892}" type="slidenum">
              <a:rPr lang="en-SG" smtClean="0"/>
              <a:t>5</a:t>
            </a:fld>
            <a:endParaRPr lang="en-SG"/>
          </a:p>
        </p:txBody>
      </p:sp>
    </p:spTree>
    <p:extLst>
      <p:ext uri="{BB962C8B-B14F-4D97-AF65-F5344CB8AC3E}">
        <p14:creationId xmlns:p14="http://schemas.microsoft.com/office/powerpoint/2010/main" val="319538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260A-2154-AE84-D042-AA9EB0F189E3}"/>
              </a:ext>
            </a:extLst>
          </p:cNvPr>
          <p:cNvSpPr>
            <a:spLocks noGrp="1"/>
          </p:cNvSpPr>
          <p:nvPr>
            <p:ph type="title"/>
          </p:nvPr>
        </p:nvSpPr>
        <p:spPr/>
        <p:txBody>
          <a:bodyPr/>
          <a:lstStyle/>
          <a:p>
            <a:r>
              <a:rPr lang="en-SG" dirty="0"/>
              <a:t>Introducing the Topic!</a:t>
            </a:r>
          </a:p>
        </p:txBody>
      </p:sp>
      <p:sp>
        <p:nvSpPr>
          <p:cNvPr id="4" name="Date Placeholder 3">
            <a:extLst>
              <a:ext uri="{FF2B5EF4-FFF2-40B4-BE49-F238E27FC236}">
                <a16:creationId xmlns:a16="http://schemas.microsoft.com/office/drawing/2014/main" id="{72742507-6F05-6948-ED47-3819F6748DDF}"/>
              </a:ext>
            </a:extLst>
          </p:cNvPr>
          <p:cNvSpPr>
            <a:spLocks noGrp="1"/>
          </p:cNvSpPr>
          <p:nvPr>
            <p:ph type="dt" sz="half" idx="10"/>
          </p:nvPr>
        </p:nvSpPr>
        <p:spPr/>
        <p:txBody>
          <a:bodyPr/>
          <a:lstStyle/>
          <a:p>
            <a:r>
              <a:rPr lang="en-US"/>
              <a:t>PC2135 AY25/26 Sem1</a:t>
            </a:r>
            <a:endParaRPr lang="en-SG"/>
          </a:p>
        </p:txBody>
      </p:sp>
      <p:sp>
        <p:nvSpPr>
          <p:cNvPr id="5" name="Footer Placeholder 4">
            <a:extLst>
              <a:ext uri="{FF2B5EF4-FFF2-40B4-BE49-F238E27FC236}">
                <a16:creationId xmlns:a16="http://schemas.microsoft.com/office/drawing/2014/main" id="{EF023756-C327-2ED5-F538-898013FAB3B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A40EB55-8578-DA20-5934-22C5C196F2A1}"/>
              </a:ext>
            </a:extLst>
          </p:cNvPr>
          <p:cNvSpPr>
            <a:spLocks noGrp="1"/>
          </p:cNvSpPr>
          <p:nvPr>
            <p:ph type="sldNum" sz="quarter" idx="12"/>
          </p:nvPr>
        </p:nvSpPr>
        <p:spPr/>
        <p:txBody>
          <a:bodyPr/>
          <a:lstStyle/>
          <a:p>
            <a:fld id="{30951F22-D945-483D-B8E8-14C768E3F892}" type="slidenum">
              <a:rPr lang="en-SG" smtClean="0"/>
              <a:t>6</a:t>
            </a:fld>
            <a:endParaRPr lang="en-SG"/>
          </a:p>
        </p:txBody>
      </p:sp>
      <p:pic>
        <p:nvPicPr>
          <p:cNvPr id="3074" name="Picture 2" descr="An anxious descent – Physics World">
            <a:extLst>
              <a:ext uri="{FF2B5EF4-FFF2-40B4-BE49-F238E27FC236}">
                <a16:creationId xmlns:a16="http://schemas.microsoft.com/office/drawing/2014/main" id="{E1C43187-EEB2-57A4-627E-25D2C7FA9D0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76723" y="1376363"/>
            <a:ext cx="4392417" cy="5184775"/>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459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906A90-210D-DE6A-20BC-B338506325DC}"/>
              </a:ext>
            </a:extLst>
          </p:cNvPr>
          <p:cNvSpPr>
            <a:spLocks noGrp="1"/>
          </p:cNvSpPr>
          <p:nvPr>
            <p:ph idx="1"/>
          </p:nvPr>
        </p:nvSpPr>
        <p:spPr/>
        <p:txBody>
          <a:bodyPr>
            <a:normAutofit/>
          </a:bodyPr>
          <a:lstStyle/>
          <a:p>
            <a:pPr marL="0" indent="0">
              <a:buNone/>
            </a:pPr>
            <a:r>
              <a:rPr lang="en-GB" sz="2800" b="1" dirty="0">
                <a:latin typeface="Bradley Hand ITC" panose="03070402050302030203" pitchFamily="66" charset="0"/>
              </a:rPr>
              <a:t>“Thermodynamics is a funny subject. The first time you go through it, you don't understand it at all. The second time you go through it, you think you understand it, except for one or two points. The third time you go through it, you know you don't understand it, but by that time you are so used to the subject, it doesn't bother you anymore.”</a:t>
            </a:r>
            <a:endParaRPr lang="en-SG" sz="2800" b="1" dirty="0">
              <a:latin typeface="Bradley Hand ITC" panose="03070402050302030203" pitchFamily="66" charset="0"/>
            </a:endParaRPr>
          </a:p>
        </p:txBody>
      </p:sp>
      <p:sp>
        <p:nvSpPr>
          <p:cNvPr id="4" name="Title 3">
            <a:extLst>
              <a:ext uri="{FF2B5EF4-FFF2-40B4-BE49-F238E27FC236}">
                <a16:creationId xmlns:a16="http://schemas.microsoft.com/office/drawing/2014/main" id="{D5E75356-3E6B-ACCB-D0A9-BB372FBB5A71}"/>
              </a:ext>
            </a:extLst>
          </p:cNvPr>
          <p:cNvSpPr>
            <a:spLocks noGrp="1"/>
          </p:cNvSpPr>
          <p:nvPr>
            <p:ph type="title"/>
          </p:nvPr>
        </p:nvSpPr>
        <p:spPr/>
        <p:txBody>
          <a:bodyPr/>
          <a:lstStyle/>
          <a:p>
            <a:r>
              <a:rPr lang="en-SG" dirty="0"/>
              <a:t>Introducing Thermodynamics</a:t>
            </a:r>
          </a:p>
        </p:txBody>
      </p:sp>
      <p:sp>
        <p:nvSpPr>
          <p:cNvPr id="5" name="Text Placeholder 4">
            <a:extLst>
              <a:ext uri="{FF2B5EF4-FFF2-40B4-BE49-F238E27FC236}">
                <a16:creationId xmlns:a16="http://schemas.microsoft.com/office/drawing/2014/main" id="{F9DA7B65-0774-CAB6-E568-21342DA0F32F}"/>
              </a:ext>
            </a:extLst>
          </p:cNvPr>
          <p:cNvSpPr>
            <a:spLocks noGrp="1"/>
          </p:cNvSpPr>
          <p:nvPr>
            <p:ph type="body" sz="quarter" idx="14"/>
          </p:nvPr>
        </p:nvSpPr>
        <p:spPr/>
        <p:txBody>
          <a:bodyPr/>
          <a:lstStyle/>
          <a:p>
            <a:r>
              <a:rPr lang="en-SG" dirty="0"/>
              <a:t>Arnold Sommerfeld</a:t>
            </a:r>
          </a:p>
        </p:txBody>
      </p:sp>
      <p:sp>
        <p:nvSpPr>
          <p:cNvPr id="6" name="Date Placeholder 5">
            <a:extLst>
              <a:ext uri="{FF2B5EF4-FFF2-40B4-BE49-F238E27FC236}">
                <a16:creationId xmlns:a16="http://schemas.microsoft.com/office/drawing/2014/main" id="{1CA5AEAF-69DB-71AB-1201-37AEEAE799DE}"/>
              </a:ext>
            </a:extLst>
          </p:cNvPr>
          <p:cNvSpPr>
            <a:spLocks noGrp="1"/>
          </p:cNvSpPr>
          <p:nvPr>
            <p:ph type="dt" sz="half" idx="15"/>
          </p:nvPr>
        </p:nvSpPr>
        <p:spPr/>
        <p:txBody>
          <a:bodyPr/>
          <a:lstStyle/>
          <a:p>
            <a:r>
              <a:rPr lang="en-US"/>
              <a:t>PC2135 AY25/26 Sem1</a:t>
            </a:r>
            <a:endParaRPr lang="en-SG"/>
          </a:p>
        </p:txBody>
      </p:sp>
      <p:sp>
        <p:nvSpPr>
          <p:cNvPr id="7" name="Footer Placeholder 6">
            <a:extLst>
              <a:ext uri="{FF2B5EF4-FFF2-40B4-BE49-F238E27FC236}">
                <a16:creationId xmlns:a16="http://schemas.microsoft.com/office/drawing/2014/main" id="{EE11B22B-90A3-3CCD-B7A6-00D0FAC6631E}"/>
              </a:ext>
            </a:extLst>
          </p:cNvPr>
          <p:cNvSpPr>
            <a:spLocks noGrp="1"/>
          </p:cNvSpPr>
          <p:nvPr>
            <p:ph type="ftr" sz="quarter" idx="16"/>
          </p:nvPr>
        </p:nvSpPr>
        <p:spPr/>
        <p:txBody>
          <a:bodyPr/>
          <a:lstStyle/>
          <a:p>
            <a:endParaRPr lang="en-SG" dirty="0"/>
          </a:p>
        </p:txBody>
      </p:sp>
      <p:sp>
        <p:nvSpPr>
          <p:cNvPr id="8" name="Slide Number Placeholder 7">
            <a:extLst>
              <a:ext uri="{FF2B5EF4-FFF2-40B4-BE49-F238E27FC236}">
                <a16:creationId xmlns:a16="http://schemas.microsoft.com/office/drawing/2014/main" id="{DB14F3AE-B908-D2AA-14E4-A28F30248E8C}"/>
              </a:ext>
            </a:extLst>
          </p:cNvPr>
          <p:cNvSpPr>
            <a:spLocks noGrp="1"/>
          </p:cNvSpPr>
          <p:nvPr>
            <p:ph type="sldNum" sz="quarter" idx="17"/>
          </p:nvPr>
        </p:nvSpPr>
        <p:spPr/>
        <p:txBody>
          <a:bodyPr/>
          <a:lstStyle/>
          <a:p>
            <a:fld id="{30951F22-D945-483D-B8E8-14C768E3F892}" type="slidenum">
              <a:rPr lang="en-SG" smtClean="0"/>
              <a:t>7</a:t>
            </a:fld>
            <a:endParaRPr lang="en-SG"/>
          </a:p>
        </p:txBody>
      </p:sp>
      <p:pic>
        <p:nvPicPr>
          <p:cNvPr id="1026" name="Picture 2">
            <a:extLst>
              <a:ext uri="{FF2B5EF4-FFF2-40B4-BE49-F238E27FC236}">
                <a16:creationId xmlns:a16="http://schemas.microsoft.com/office/drawing/2014/main" id="{1C141056-605A-2BCA-6DAD-E5C99EF1BED9}"/>
              </a:ext>
            </a:extLst>
          </p:cNvPr>
          <p:cNvPicPr>
            <a:picLocks noGrp="1" noChangeAspect="1" noChangeArrowheads="1"/>
          </p:cNvPicPr>
          <p:nvPr>
            <p:ph type="pic" idx="13"/>
          </p:nvPr>
        </p:nvPicPr>
        <p:blipFill rotWithShape="1">
          <a:blip r:embed="rId3">
            <a:extLst>
              <a:ext uri="{28A0092B-C50C-407E-A947-70E740481C1C}">
                <a14:useLocalDpi xmlns:a14="http://schemas.microsoft.com/office/drawing/2010/main" val="0"/>
              </a:ext>
            </a:extLst>
          </a:blip>
          <a:srcRect l="-609" r="-820"/>
          <a:stretch>
            <a:fillRect/>
          </a:stretch>
        </p:blipFill>
        <p:spPr bwMode="auto">
          <a:xfrm>
            <a:off x="7159336" y="1376363"/>
            <a:ext cx="3293919" cy="4026910"/>
          </a:xfrm>
          <a:prstGeom prst="rect">
            <a:avLst/>
          </a:prstGeom>
          <a:noFill/>
          <a:effectLst>
            <a:outerShdw blurRad="50800" dist="50800" dir="5400000" algn="tl" rotWithShape="0">
              <a:srgbClr val="000000">
                <a:alpha val="43000"/>
              </a:srgbClr>
            </a:outerShdw>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4121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eline's">
  <a:themeElements>
    <a:clrScheme name="Custom 2">
      <a:dk1>
        <a:srgbClr val="000000"/>
      </a:dk1>
      <a:lt1>
        <a:sysClr val="window" lastClr="FFFFFF"/>
      </a:lt1>
      <a:dk2>
        <a:srgbClr val="000000"/>
      </a:dk2>
      <a:lt2>
        <a:srgbClr val="F8F8F8"/>
      </a:lt2>
      <a:accent1>
        <a:srgbClr val="DCDCDE"/>
      </a:accent1>
      <a:accent2>
        <a:srgbClr val="C9D2E6"/>
      </a:accent2>
      <a:accent3>
        <a:srgbClr val="9EB7D6"/>
      </a:accent3>
      <a:accent4>
        <a:srgbClr val="5E73A2"/>
      </a:accent4>
      <a:accent5>
        <a:srgbClr val="726C94"/>
      </a:accent5>
      <a:accent6>
        <a:srgbClr val="67437B"/>
      </a:accent6>
      <a:hlink>
        <a:srgbClr val="0070C0"/>
      </a:hlink>
      <a:folHlink>
        <a:srgbClr val="A298B6"/>
      </a:folHlink>
    </a:clrScheme>
    <a:fontScheme name="Custom 1">
      <a:majorFont>
        <a:latin typeface="DJB Chalk It Up"/>
        <a:ea typeface=""/>
        <a:cs typeface=""/>
      </a:majorFont>
      <a:minorFont>
        <a:latin typeface="Centaur"/>
        <a:ea typeface=""/>
        <a:cs typeface=""/>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2">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Angeline's" id="{2A2A2784-C338-451D-8388-559455C6DEEF}" vid="{F51D1891-0E42-411B-8C05-95F2CBCB7B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Angeline's</Template>
  <TotalTime>13007</TotalTime>
  <Words>291</Words>
  <Application>Microsoft Office PowerPoint</Application>
  <PresentationFormat>Widescreen</PresentationFormat>
  <Paragraphs>46</Paragraphs>
  <Slides>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Centaur</vt:lpstr>
      <vt:lpstr>Bradley Hand ITC</vt:lpstr>
      <vt:lpstr>Wingdings 3</vt:lpstr>
      <vt:lpstr>Lucida Calligraphy</vt:lpstr>
      <vt:lpstr>Arial</vt:lpstr>
      <vt:lpstr>Dreaming Outloud Script Pro</vt:lpstr>
      <vt:lpstr>Calibri</vt:lpstr>
      <vt:lpstr>DJB Chalk It Up</vt:lpstr>
      <vt:lpstr>Angeline's</vt:lpstr>
      <vt:lpstr>PC2135</vt:lpstr>
      <vt:lpstr>Introducing me!</vt:lpstr>
      <vt:lpstr>Introducing me!</vt:lpstr>
      <vt:lpstr>Introducing the Topic!</vt:lpstr>
      <vt:lpstr>History of Thermodynamics and Statistical Mechanics</vt:lpstr>
      <vt:lpstr>Introducing the Topic!</vt:lpstr>
      <vt:lpstr>Introducing Thermodynamics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COS1000 Block 1</dc:title>
  <dc:creator>Angeline Shu Sze Yi</dc:creator>
  <cp:lastModifiedBy>Angeline Shu Sze Yi</cp:lastModifiedBy>
  <cp:revision>110</cp:revision>
  <dcterms:created xsi:type="dcterms:W3CDTF">2022-11-28T05:55:28Z</dcterms:created>
  <dcterms:modified xsi:type="dcterms:W3CDTF">2025-08-11T05:43:22Z</dcterms:modified>
</cp:coreProperties>
</file>