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57" r:id="rId4"/>
    <p:sldId id="267" r:id="rId5"/>
    <p:sldId id="274" r:id="rId6"/>
    <p:sldId id="270" r:id="rId7"/>
    <p:sldId id="271" r:id="rId8"/>
    <p:sldId id="272" r:id="rId9"/>
    <p:sldId id="273" r:id="rId10"/>
    <p:sldId id="275" r:id="rId11"/>
    <p:sldId id="289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6" r:id="rId21"/>
    <p:sldId id="288" r:id="rId22"/>
    <p:sldId id="284" r:id="rId23"/>
    <p:sldId id="285" r:id="rId24"/>
    <p:sldId id="287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60" r:id="rId34"/>
    <p:sldId id="261" r:id="rId35"/>
    <p:sldId id="298" r:id="rId36"/>
    <p:sldId id="308" r:id="rId37"/>
    <p:sldId id="309" r:id="rId38"/>
    <p:sldId id="310" r:id="rId39"/>
    <p:sldId id="311" r:id="rId40"/>
    <p:sldId id="299" r:id="rId41"/>
    <p:sldId id="312" r:id="rId42"/>
    <p:sldId id="313" r:id="rId43"/>
    <p:sldId id="314" r:id="rId44"/>
    <p:sldId id="300" r:id="rId45"/>
    <p:sldId id="301" r:id="rId46"/>
    <p:sldId id="302" r:id="rId47"/>
    <p:sldId id="303" r:id="rId48"/>
    <p:sldId id="304" r:id="rId49"/>
    <p:sldId id="305" r:id="rId50"/>
    <p:sldId id="315" r:id="rId51"/>
    <p:sldId id="316" r:id="rId52"/>
    <p:sldId id="317" r:id="rId53"/>
    <p:sldId id="306" r:id="rId54"/>
    <p:sldId id="307" r:id="rId55"/>
    <p:sldId id="262" r:id="rId56"/>
    <p:sldId id="263" r:id="rId57"/>
    <p:sldId id="264" r:id="rId58"/>
    <p:sldId id="265" r:id="rId59"/>
    <p:sldId id="266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82D6-BD23-4329-886E-F810DF145D2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7AD7-DDAB-4824-9783-39411D8BC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7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82D6-BD23-4329-886E-F810DF145D2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7AD7-DDAB-4824-9783-39411D8BC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5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82D6-BD23-4329-886E-F810DF145D2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7AD7-DDAB-4824-9783-39411D8BC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82D6-BD23-4329-886E-F810DF145D2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7AD7-DDAB-4824-9783-39411D8BC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9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82D6-BD23-4329-886E-F810DF145D2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7AD7-DDAB-4824-9783-39411D8BC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16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82D6-BD23-4329-886E-F810DF145D2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7AD7-DDAB-4824-9783-39411D8BC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5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82D6-BD23-4329-886E-F810DF145D2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7AD7-DDAB-4824-9783-39411D8BC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82D6-BD23-4329-886E-F810DF145D2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7AD7-DDAB-4824-9783-39411D8BC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7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82D6-BD23-4329-886E-F810DF145D2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7AD7-DDAB-4824-9783-39411D8BC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5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82D6-BD23-4329-886E-F810DF145D2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7AD7-DDAB-4824-9783-39411D8BC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82D6-BD23-4329-886E-F810DF145D2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7AD7-DDAB-4824-9783-39411D8BC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1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82D6-BD23-4329-886E-F810DF145D2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7AD7-DDAB-4824-9783-39411D8BC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6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형 설명선 1"/>
          <p:cNvSpPr/>
          <p:nvPr/>
        </p:nvSpPr>
        <p:spPr>
          <a:xfrm>
            <a:off x="9970064" y="2430307"/>
            <a:ext cx="1986741" cy="1629294"/>
          </a:xfrm>
          <a:prstGeom prst="wedgeEllipse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92931" y="592802"/>
            <a:ext cx="10110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기 장민수 죽음의 </a:t>
            </a:r>
            <a:r>
              <a:rPr lang="ko-KR" alt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푸키먼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발표 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78603" y="2783289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ㅎㅇ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14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3865" y="181078"/>
            <a:ext cx="3358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66233"/>
          <a:stretch/>
        </p:blipFill>
        <p:spPr>
          <a:xfrm>
            <a:off x="337757" y="1104409"/>
            <a:ext cx="7830266" cy="2676132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158569" y="1104408"/>
            <a:ext cx="3919820" cy="3299405"/>
            <a:chOff x="7496629" y="900227"/>
            <a:chExt cx="4473697" cy="3391504"/>
          </a:xfrm>
        </p:grpSpPr>
        <p:sp>
          <p:nvSpPr>
            <p:cNvPr id="6" name="타원 5"/>
            <p:cNvSpPr/>
            <p:nvPr/>
          </p:nvSpPr>
          <p:spPr>
            <a:xfrm>
              <a:off x="7496629" y="900227"/>
              <a:ext cx="4473697" cy="30341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1640846">
              <a:off x="10173334" y="3695552"/>
              <a:ext cx="489352" cy="596179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679624" y="2303284"/>
            <a:ext cx="287771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살짝 쿵 봐 주고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3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 descr="ORAS] 메가 레쿠쟈 강의 (칼춤형) - 정훈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335" y="931285"/>
            <a:ext cx="4944630" cy="494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7157" y="0"/>
            <a:ext cx="3358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20482" name="Picture 2" descr="뮤츠 (포켓몬) | 포켓몬 위키 | Fand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09" y="3937866"/>
            <a:ext cx="2920134" cy="292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메가뮤츠X (6세대) | 포딕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335" y="3403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157" y="1035339"/>
            <a:ext cx="75628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4408"/>
            <a:ext cx="6286500" cy="4743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40" y="2259482"/>
            <a:ext cx="6401377" cy="45117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3865" y="181078"/>
            <a:ext cx="3358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691417" y="1002808"/>
            <a:ext cx="3437194" cy="3299405"/>
            <a:chOff x="7496629" y="900227"/>
            <a:chExt cx="4473697" cy="3391504"/>
          </a:xfrm>
        </p:grpSpPr>
        <p:sp>
          <p:nvSpPr>
            <p:cNvPr id="7" name="타원 6"/>
            <p:cNvSpPr/>
            <p:nvPr/>
          </p:nvSpPr>
          <p:spPr>
            <a:xfrm>
              <a:off x="7496629" y="900227"/>
              <a:ext cx="4473697" cy="30341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1640846">
              <a:off x="10173334" y="3695552"/>
              <a:ext cx="489352" cy="596179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471740" y="2201684"/>
            <a:ext cx="185178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타</a:t>
            </a:r>
            <a:r>
              <a:rPr lang="ko-KR" altLang="en-US" sz="3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입 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분포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09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8158569" y="1104408"/>
            <a:ext cx="3919820" cy="3299405"/>
            <a:chOff x="7496629" y="900227"/>
            <a:chExt cx="4473697" cy="3391504"/>
          </a:xfrm>
        </p:grpSpPr>
        <p:sp>
          <p:nvSpPr>
            <p:cNvPr id="4" name="타원 3"/>
            <p:cNvSpPr/>
            <p:nvPr/>
          </p:nvSpPr>
          <p:spPr>
            <a:xfrm>
              <a:off x="7496629" y="900227"/>
              <a:ext cx="4473697" cy="30341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 rot="11640846">
              <a:off x="10173334" y="3695552"/>
              <a:ext cx="489352" cy="596179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33" y="1265237"/>
            <a:ext cx="7743825" cy="22955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3865" y="181078"/>
            <a:ext cx="3358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23896" y="2303284"/>
            <a:ext cx="258917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타입 </a:t>
            </a:r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1,2 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분포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7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9" y="1123517"/>
            <a:ext cx="6307426" cy="56552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3865" y="181078"/>
            <a:ext cx="3358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158569" y="1104408"/>
            <a:ext cx="3919820" cy="3299405"/>
            <a:chOff x="7496629" y="900227"/>
            <a:chExt cx="4473697" cy="3391504"/>
          </a:xfrm>
        </p:grpSpPr>
        <p:sp>
          <p:nvSpPr>
            <p:cNvPr id="6" name="타원 5"/>
            <p:cNvSpPr/>
            <p:nvPr/>
          </p:nvSpPr>
          <p:spPr>
            <a:xfrm>
              <a:off x="7496629" y="900227"/>
              <a:ext cx="4473697" cy="30341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1640846">
              <a:off x="10173334" y="3695552"/>
              <a:ext cx="489352" cy="596179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449067" y="2303284"/>
            <a:ext cx="133882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타입 </a:t>
            </a:r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91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158569" y="1104408"/>
            <a:ext cx="3919820" cy="3299405"/>
            <a:chOff x="7496629" y="900227"/>
            <a:chExt cx="4473697" cy="3391504"/>
          </a:xfrm>
        </p:grpSpPr>
        <p:sp>
          <p:nvSpPr>
            <p:cNvPr id="7" name="타원 6"/>
            <p:cNvSpPr/>
            <p:nvPr/>
          </p:nvSpPr>
          <p:spPr>
            <a:xfrm>
              <a:off x="7496629" y="900227"/>
              <a:ext cx="4473697" cy="30341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1640846">
              <a:off x="10173334" y="3695552"/>
              <a:ext cx="489352" cy="596179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20" y="1298575"/>
            <a:ext cx="7791450" cy="22288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3865" y="181078"/>
            <a:ext cx="3358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49067" y="2303284"/>
            <a:ext cx="133882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타입 </a:t>
            </a:r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21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5" y="1104408"/>
            <a:ext cx="6310745" cy="55943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3865" y="181078"/>
            <a:ext cx="3358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158569" y="1104408"/>
            <a:ext cx="3919820" cy="3299405"/>
            <a:chOff x="7496629" y="900227"/>
            <a:chExt cx="4473697" cy="3391504"/>
          </a:xfrm>
        </p:grpSpPr>
        <p:sp>
          <p:nvSpPr>
            <p:cNvPr id="6" name="타원 5"/>
            <p:cNvSpPr/>
            <p:nvPr/>
          </p:nvSpPr>
          <p:spPr>
            <a:xfrm>
              <a:off x="7496629" y="900227"/>
              <a:ext cx="4473697" cy="30341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1640846">
              <a:off x="10173334" y="3695552"/>
              <a:ext cx="489352" cy="596179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449067" y="2303284"/>
            <a:ext cx="133882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타입 </a:t>
            </a:r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98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1" y="1226848"/>
            <a:ext cx="8275782" cy="55075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3865" y="181078"/>
            <a:ext cx="3358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158569" y="1104408"/>
            <a:ext cx="3919820" cy="3299405"/>
            <a:chOff x="7496629" y="900227"/>
            <a:chExt cx="4473697" cy="3391504"/>
          </a:xfrm>
        </p:grpSpPr>
        <p:sp>
          <p:nvSpPr>
            <p:cNvPr id="7" name="타원 6"/>
            <p:cNvSpPr/>
            <p:nvPr/>
          </p:nvSpPr>
          <p:spPr>
            <a:xfrm>
              <a:off x="7496629" y="900227"/>
              <a:ext cx="4473697" cy="30341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1640846">
              <a:off x="10173334" y="3695552"/>
              <a:ext cx="489352" cy="596179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449066" y="2303284"/>
            <a:ext cx="13388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합치기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4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26" y="1196108"/>
            <a:ext cx="7268249" cy="30710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3865" y="181078"/>
            <a:ext cx="3358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158569" y="1104408"/>
            <a:ext cx="3919820" cy="3299405"/>
            <a:chOff x="7496629" y="900227"/>
            <a:chExt cx="4473697" cy="3391504"/>
          </a:xfrm>
        </p:grpSpPr>
        <p:sp>
          <p:nvSpPr>
            <p:cNvPr id="7" name="타원 6"/>
            <p:cNvSpPr/>
            <p:nvPr/>
          </p:nvSpPr>
          <p:spPr>
            <a:xfrm>
              <a:off x="7496629" y="900227"/>
              <a:ext cx="4473697" cy="30341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1640846">
              <a:off x="10173334" y="3695552"/>
              <a:ext cx="489352" cy="596179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8743743" y="2072451"/>
            <a:ext cx="274947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타입을 묶어서 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빈도 확인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3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4" y="1123805"/>
            <a:ext cx="8794104" cy="4584268"/>
          </a:xfrm>
          <a:prstGeom prst="rect">
            <a:avLst/>
          </a:prstGeom>
        </p:spPr>
      </p:pic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3865" y="181078"/>
            <a:ext cx="3358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709891" y="1104408"/>
            <a:ext cx="3368498" cy="3299405"/>
            <a:chOff x="7496629" y="900227"/>
            <a:chExt cx="4473697" cy="3391504"/>
          </a:xfrm>
        </p:grpSpPr>
        <p:sp>
          <p:nvSpPr>
            <p:cNvPr id="6" name="타원 5"/>
            <p:cNvSpPr/>
            <p:nvPr/>
          </p:nvSpPr>
          <p:spPr>
            <a:xfrm>
              <a:off x="7496629" y="900227"/>
              <a:ext cx="4473697" cy="30341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1640846">
              <a:off x="10173334" y="3695552"/>
              <a:ext cx="489352" cy="596179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147644" y="2072451"/>
            <a:ext cx="249299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묶은 타입 별 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종족 값 확인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4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7630" r="3036"/>
          <a:stretch/>
        </p:blipFill>
        <p:spPr>
          <a:xfrm>
            <a:off x="127559" y="1547224"/>
            <a:ext cx="11826626" cy="2685142"/>
          </a:xfrm>
          <a:prstGeom prst="rect">
            <a:avLst/>
          </a:prstGeom>
        </p:spPr>
      </p:pic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7559" y="143915"/>
            <a:ext cx="47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1.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데이터 소개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액자 2"/>
          <p:cNvSpPr/>
          <p:nvPr/>
        </p:nvSpPr>
        <p:spPr>
          <a:xfrm>
            <a:off x="127559" y="1776550"/>
            <a:ext cx="721527" cy="228305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849086" y="1776550"/>
            <a:ext cx="2220685" cy="40494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3069771" y="1776548"/>
            <a:ext cx="1489166" cy="40494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4558937" y="1776548"/>
            <a:ext cx="679269" cy="228305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왼쪽 화살표 8"/>
          <p:cNvSpPr/>
          <p:nvPr/>
        </p:nvSpPr>
        <p:spPr>
          <a:xfrm rot="13301715">
            <a:off x="4917173" y="1617839"/>
            <a:ext cx="470263" cy="31741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화살표 10"/>
          <p:cNvSpPr/>
          <p:nvPr/>
        </p:nvSpPr>
        <p:spPr>
          <a:xfrm rot="2502331">
            <a:off x="9492953" y="3916152"/>
            <a:ext cx="470263" cy="31741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로 구부러진 화살표 11"/>
          <p:cNvSpPr/>
          <p:nvPr/>
        </p:nvSpPr>
        <p:spPr>
          <a:xfrm rot="10800000">
            <a:off x="4898570" y="4074862"/>
            <a:ext cx="3056710" cy="77365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9617825" y="1776548"/>
            <a:ext cx="1221971" cy="40494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0839796" y="1776548"/>
            <a:ext cx="1114389" cy="40494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544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VGC2016]원시그란돈 강의-크렐CROC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4"/>
          <a:stretch/>
        </p:blipFill>
        <p:spPr bwMode="auto">
          <a:xfrm>
            <a:off x="3925455" y="1642630"/>
            <a:ext cx="5469369" cy="52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원시그란돈 (6세대) | 포딕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38" y="2335439"/>
            <a:ext cx="3917663" cy="33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55" y="956967"/>
            <a:ext cx="6705600" cy="10477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612851" y="1123289"/>
            <a:ext cx="387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원시 </a:t>
            </a:r>
            <a:r>
              <a:rPr lang="ko-KR" alt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그란돈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072" y="-10589"/>
            <a:ext cx="77107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@ </a:t>
            </a:r>
            <a:r>
              <a:rPr lang="ko-KR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대충 눈에 보이는 포켓몬 확인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13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ORAS] 원시 가이오가 강의 (명상형) - 정훈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4" y="1177636"/>
            <a:ext cx="5090680" cy="509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29657" y="841614"/>
            <a:ext cx="4570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원시 </a:t>
            </a:r>
            <a:r>
              <a:rPr lang="ko-KR" alt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가이오가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072" y="-10589"/>
            <a:ext cx="77107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@ </a:t>
            </a:r>
            <a:r>
              <a:rPr lang="ko-KR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대충 눈에 보이는 포켓몬 확인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80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5" y="1600921"/>
            <a:ext cx="8115300" cy="1476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3865" y="181078"/>
            <a:ext cx="3358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158569" y="1104408"/>
            <a:ext cx="3919820" cy="3299405"/>
            <a:chOff x="7496629" y="900227"/>
            <a:chExt cx="4473697" cy="3391504"/>
          </a:xfrm>
        </p:grpSpPr>
        <p:sp>
          <p:nvSpPr>
            <p:cNvPr id="9" name="타원 8"/>
            <p:cNvSpPr/>
            <p:nvPr/>
          </p:nvSpPr>
          <p:spPr>
            <a:xfrm>
              <a:off x="7496629" y="900227"/>
              <a:ext cx="4473697" cy="30341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1640846">
              <a:off x="10173334" y="3695552"/>
              <a:ext cx="489352" cy="596179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8743743" y="2072451"/>
            <a:ext cx="274947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앞에 나온 자료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3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5" y="1104408"/>
            <a:ext cx="8840826" cy="46775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3865" y="181078"/>
            <a:ext cx="3358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포인트가 5개인 별 2"/>
          <p:cNvSpPr/>
          <p:nvPr/>
        </p:nvSpPr>
        <p:spPr>
          <a:xfrm>
            <a:off x="701963" y="4271818"/>
            <a:ext cx="295564" cy="27709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포인트가 5개인 별 5"/>
          <p:cNvSpPr/>
          <p:nvPr/>
        </p:nvSpPr>
        <p:spPr>
          <a:xfrm>
            <a:off x="4946072" y="4290291"/>
            <a:ext cx="295564" cy="27709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1199" y="181078"/>
            <a:ext cx="4108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@ 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아쉬운 점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9248" y="1284824"/>
            <a:ext cx="1034129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데이터에서 땅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-</a:t>
            </a:r>
            <a:r>
              <a:rPr lang="ko-KR" alt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불이랑</a:t>
            </a:r>
            <a:endParaRPr lang="en-US" altLang="ko-KR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불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-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땅 구분을 안 </a:t>
            </a:r>
            <a:r>
              <a:rPr lang="ko-KR" alt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해뒀음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..</a:t>
            </a:r>
          </a:p>
          <a:p>
            <a:pPr algn="ctr"/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구분돼 있는 새로운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데이터 셋을 </a:t>
            </a:r>
            <a:endParaRPr lang="en-US" altLang="ko-KR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만들려고 했지만 실패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3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2797" y="116423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66" y="1359577"/>
            <a:ext cx="42242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* 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포켓몬 실제 </a:t>
            </a:r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배틀에선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 전설을 못 쓴다 </a:t>
            </a:r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!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2695065"/>
            <a:ext cx="4801314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*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포켓몬 고에선 전설과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600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족의 </a:t>
            </a:r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종족값을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10%</a:t>
            </a:r>
          </a:p>
          <a:p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하향해서 </a:t>
            </a:r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배틀에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적용한다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797" y="4654015"/>
            <a:ext cx="294183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* 600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족이 뭔데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15782" y="4654015"/>
            <a:ext cx="480131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Total, 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즉 </a:t>
            </a:r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종족값이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600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이 넘는 </a:t>
            </a:r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비전설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 포켓몬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63" y="1052080"/>
            <a:ext cx="4191000" cy="2181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63" y="3425825"/>
            <a:ext cx="7219950" cy="32575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2797" y="116423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34402" y="1313395"/>
            <a:ext cx="403187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종족값이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600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이 넘는 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포켓몬들을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구분하는 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컬럼을 추가한다 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5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97" y="1227426"/>
            <a:ext cx="7277100" cy="29622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97" y="116423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34402" y="1313395"/>
            <a:ext cx="428835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전설이 아닌 </a:t>
            </a:r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포켓몬들을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데이터에서 추출하여 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새로운 데이터를 만든다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8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27" y="1199861"/>
            <a:ext cx="7974004" cy="54872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231566" y="1313395"/>
            <a:ext cx="427447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방금 만든 </a:t>
            </a:r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비전설</a:t>
            </a:r>
            <a:endParaRPr lang="en-US" altLang="ko-KR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데이터에서 </a:t>
            </a:r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종족값이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600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이 넘는 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포켓몬으로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다시 새로운 데이터를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만든다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2797" y="116423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3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1199" y="181078"/>
            <a:ext cx="4108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@ 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아쉬운 점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15416" y="1275588"/>
            <a:ext cx="1218795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사실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600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족의 정확한 정의는</a:t>
            </a:r>
            <a:endParaRPr lang="en-US" altLang="ko-KR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환상도 아니고 전설도 아니여야 하지만</a:t>
            </a:r>
            <a:endParaRPr lang="en-US" altLang="ko-KR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이 데이터에선 환상을 구별을</a:t>
            </a:r>
            <a:endParaRPr lang="en-US" altLang="ko-KR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안 </a:t>
            </a:r>
            <a:r>
              <a:rPr lang="ko-KR" alt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해둬서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그냥 진행함</a:t>
            </a:r>
            <a:endParaRPr lang="en-US" altLang="ko-KR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0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7559" y="143915"/>
            <a:ext cx="47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1.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데이터 소개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7559" y="106724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1.1T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ype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01504" y="106724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타입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028" name="Picture 4" descr="𝘚𝘩𝘦𝘳𝘪𝘦 auf Twitter: &quot;#트친들이_말해주는_어울리는_포켓몬_타입 우왕 뭐야 해시태그 넘 귀여워 ㅋㅋ… 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7" y="2257879"/>
            <a:ext cx="5966083" cy="437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541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8158569" y="1104408"/>
            <a:ext cx="3919820" cy="3299405"/>
            <a:chOff x="7496629" y="900227"/>
            <a:chExt cx="4473697" cy="3391504"/>
          </a:xfrm>
        </p:grpSpPr>
        <p:sp>
          <p:nvSpPr>
            <p:cNvPr id="9" name="타원 8"/>
            <p:cNvSpPr/>
            <p:nvPr/>
          </p:nvSpPr>
          <p:spPr>
            <a:xfrm>
              <a:off x="7496629" y="900227"/>
              <a:ext cx="4473697" cy="30341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1640846">
              <a:off x="10173334" y="3695552"/>
              <a:ext cx="489352" cy="596179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97" y="1039753"/>
            <a:ext cx="7239000" cy="3019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97" y="4231582"/>
            <a:ext cx="5278841" cy="18943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2797" y="116423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89958" y="2041633"/>
            <a:ext cx="427447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전설 포켓몬 데이터를 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만들고 </a:t>
            </a:r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10% </a:t>
            </a:r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너프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한다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7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28" y="1421176"/>
            <a:ext cx="7543800" cy="26384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97" y="116423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6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158569" y="1104408"/>
            <a:ext cx="3919820" cy="3299405"/>
            <a:chOff x="7496629" y="900227"/>
            <a:chExt cx="4473697" cy="3391504"/>
          </a:xfrm>
        </p:grpSpPr>
        <p:sp>
          <p:nvSpPr>
            <p:cNvPr id="6" name="타원 5"/>
            <p:cNvSpPr/>
            <p:nvPr/>
          </p:nvSpPr>
          <p:spPr>
            <a:xfrm>
              <a:off x="7496629" y="900227"/>
              <a:ext cx="4473697" cy="30341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1640846">
              <a:off x="10173334" y="3695552"/>
              <a:ext cx="489352" cy="596179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0" y="1683534"/>
            <a:ext cx="6478559" cy="25263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981244" y="1841619"/>
            <a:ext cx="427447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600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족 포켓몬 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데이터를  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10% </a:t>
            </a:r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너프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한다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2797" y="116423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78" y="265112"/>
            <a:ext cx="7591425" cy="5514975"/>
          </a:xfrm>
          <a:prstGeom prst="rect">
            <a:avLst/>
          </a:prstGeom>
        </p:spPr>
      </p:pic>
      <p:pic>
        <p:nvPicPr>
          <p:cNvPr id="3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7" y="1270945"/>
            <a:ext cx="5332747" cy="4762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980" y="1270945"/>
            <a:ext cx="3735403" cy="33281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2797" y="116423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367380" y="5280305"/>
            <a:ext cx="427447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#</a:t>
            </a:r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너프전설종족값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0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97" y="1113670"/>
            <a:ext cx="6179350" cy="54591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97" y="116423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466" y="1039753"/>
            <a:ext cx="3464270" cy="303769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67380" y="5280305"/>
            <a:ext cx="427447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#</a:t>
            </a:r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너프</a:t>
            </a:r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600</a:t>
            </a:r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족종족값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0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6" y="1254565"/>
            <a:ext cx="7410450" cy="29908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104830" y="5280305"/>
            <a:ext cx="427447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#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이거 그냥 심심해서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해 봄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2797" y="116423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2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2" y="1103203"/>
            <a:ext cx="6051821" cy="53700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97" y="116423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422" y="1039753"/>
            <a:ext cx="3485255" cy="31514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67380" y="5280305"/>
            <a:ext cx="427447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#600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족 아닌 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포켓몬 </a:t>
            </a:r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종족값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8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" y="1938211"/>
            <a:ext cx="3735403" cy="33281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29" y="2140301"/>
            <a:ext cx="3464270" cy="30376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117" y="2026582"/>
            <a:ext cx="3485255" cy="31514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1324" y="5441099"/>
            <a:ext cx="992392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전설                   </a:t>
            </a:r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600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족                 일반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3270193" y="4055952"/>
            <a:ext cx="235390" cy="26255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700" y="3157494"/>
            <a:ext cx="868556" cy="919398"/>
          </a:xfrm>
          <a:prstGeom prst="rect">
            <a:avLst/>
          </a:prstGeom>
        </p:spPr>
      </p:pic>
      <p:pic>
        <p:nvPicPr>
          <p:cNvPr id="9" name="Picture 8" descr="VGC2016]원시그란돈 강의-크렐CROC : 네이버 블로그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4"/>
          <a:stretch/>
        </p:blipFill>
        <p:spPr bwMode="auto">
          <a:xfrm>
            <a:off x="2913723" y="2493704"/>
            <a:ext cx="764533" cy="72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ORAS] 원시 가이오가 강의 (명상형) - 정훈 : 네이버 블로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23" y="1768697"/>
            <a:ext cx="743208" cy="74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32797" y="116423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33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75" y="1158041"/>
            <a:ext cx="7162800" cy="19526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97" y="116423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4830" y="5280305"/>
            <a:ext cx="427447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배틀에서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못 씀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0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3273" y="117566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T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ype 1 , 2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8194" name="Picture 2" descr="파이리 (@errorAra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182998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리자몽 투표 우승기념 직접 그린짤 달린다.jpg - 해외축구 - 에펨코리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497" y="2086068"/>
            <a:ext cx="6318068" cy="35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타입별티어] 불, 얼음타입 티어 | 포켓몬 고 인벤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8" t="5708" r="34061" b="31588"/>
          <a:stretch/>
        </p:blipFill>
        <p:spPr bwMode="auto">
          <a:xfrm>
            <a:off x="4396650" y="3902621"/>
            <a:ext cx="1567543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타입별티어] 불, 얼음타입 티어 | 포켓몬 고 인벤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8" t="5708" r="34061" b="31588"/>
          <a:stretch/>
        </p:blipFill>
        <p:spPr bwMode="auto">
          <a:xfrm>
            <a:off x="10510310" y="1829981"/>
            <a:ext cx="1567543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Pokémon GO/레이드배틀/5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310" y="3799299"/>
            <a:ext cx="1681690" cy="16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605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9" y="1277670"/>
            <a:ext cx="8150722" cy="41725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97" y="116423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3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897502"/>
            <a:ext cx="7429500" cy="17049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104830" y="5280305"/>
            <a:ext cx="427447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게을킹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이즈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갓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2797" y="116423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9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09" y="1953426"/>
            <a:ext cx="7381875" cy="2371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97" y="116423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 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9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0418" y="89264"/>
            <a:ext cx="24352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3.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예측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5792" y="1649866"/>
            <a:ext cx="427447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종족값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  <a:sym typeface="Wingdings" panose="05000000000000000000" pitchFamily="2" charset="2"/>
              </a:rPr>
              <a:t>전설 판단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3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10" y="1508486"/>
            <a:ext cx="7743825" cy="46196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0418" y="89264"/>
            <a:ext cx="24352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3.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예측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1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6" y="1462512"/>
            <a:ext cx="8181975" cy="3733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0418" y="89264"/>
            <a:ext cx="24352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3.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예측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4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4" y="1278301"/>
            <a:ext cx="8143875" cy="42862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0418" y="89264"/>
            <a:ext cx="24352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3.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예측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5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94" y="1821226"/>
            <a:ext cx="6629400" cy="2238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0418" y="89264"/>
            <a:ext cx="24352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3.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예측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6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4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7559" y="143915"/>
            <a:ext cx="47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1.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데이터 소개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7559" y="1067245"/>
            <a:ext cx="7369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1.2 Attack, Defense..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39" y="2642581"/>
            <a:ext cx="6043488" cy="2660939"/>
          </a:xfrm>
          <a:prstGeom prst="rect">
            <a:avLst/>
          </a:prstGeom>
        </p:spPr>
      </p:pic>
      <p:pic>
        <p:nvPicPr>
          <p:cNvPr id="3074" name="Picture 2" descr="https://search.pstatic.net/common/?src=http%3A%2F%2Fblogfiles.naver.net%2FMjAxNzEyMThfMjY5%2FMDAxNTEzNTg2MjM5OTAx.l5YVtWat381G_-_jPygLH2IwvswvAQTZEFTh1nS5gwsg.kNBFFiKXU1ZrwwZVSF9X_QJA3vTtU5kLlEj9kGERy8Ig.PNG.dudtnrtptkd1%2F%25BF%25F6%25B8%25F0%25B1%25D7%25C0%25C7_%25B0%25A9%25BF%25CA.png&amp;type=sc960_83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7" t="2949" r="26920" b="43187"/>
          <a:stretch/>
        </p:blipFill>
        <p:spPr bwMode="auto">
          <a:xfrm>
            <a:off x="1479665" y="2193693"/>
            <a:ext cx="455991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earch.pstatic.net/common/?src=http%3A%2F%2Fblogfiles.naver.net%2FMjAyMTA0MTJfNDIg%2FMDAxNjE4MjMxODIyMzcx.5VlJvfgc3pl5kdtEtlienI0y2PLvk9TPEafeHkBnFKsg.0phVchMd7hhQJUFi1GiSbQsYdVHAxGIwRVfXfpAic64g.PNG.zoo0987%2F018.png&amp;type=sc960_83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0" t="38915" r="4286" b="37733"/>
          <a:stretch/>
        </p:blipFill>
        <p:spPr bwMode="auto">
          <a:xfrm>
            <a:off x="2317800" y="2186651"/>
            <a:ext cx="429145" cy="45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earch.pstatic.net/common/?src=http%3A%2F%2Fblogfiles.naver.net%2FMjAxNzEyMTVfMjMg%2FMDAxNTEzMzMxMTMyNTc0.R0NhxPWyM3KMUAoK3C3rwqw8Y7b63JwnYjj3t5u2ff8g.iB3Afpc-WB2Jndooj__jamVGHO8xHJFh92LjIN8rnX8g.PNG.inyourbrain%2F%25B0%25A1%25BD%25C3%25B0%25A9%25BF%25CA2.png&amp;type=sc960_83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2" t="9707" r="36792" b="58527"/>
          <a:stretch/>
        </p:blipFill>
        <p:spPr bwMode="auto">
          <a:xfrm>
            <a:off x="3129089" y="2193693"/>
            <a:ext cx="483310" cy="46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search.pstatic.net/common/?src=http%3A%2F%2Fblogfiles.naver.net%2FMjAyMTAxMTNfMTI1%2FMDAxNjEwNTEzNDAyMjM2.qCE8dpj6F6V1mPpdUrntBlNC4CTeR2TpHtA7iIeMUFcg.aEKskTuqG9S7sjlsXQxdlDxlvSh69If0EfZW5D23p7Eg.PNG.worldtop92%2F20210113_134950.png&amp;type=sc960_83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353" y="2163664"/>
            <a:ext cx="555907" cy="49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search.pstatic.net/common/?src=http%3A%2F%2Fblogfiles.naver.net%2FMjAxOTAzMDFfMjQw%2FMDAxNTUxNDE2MzA2MzEw.KVjsGPcFeMrVggQ5tBsb-LLuHTQI-ivNQ5YsIOiPHbgg.4H4S6nO9CYzfYYBRgGKI28KYs2lUyqursb4a5pvcIvAg.JPEG.wmjjang7%2F7.JPG&amp;type=sc960_83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7" t="48428" r="41158" b="31677"/>
          <a:stretch/>
        </p:blipFill>
        <p:spPr bwMode="auto">
          <a:xfrm>
            <a:off x="5108214" y="2144121"/>
            <a:ext cx="603054" cy="5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search.pstatic.net/common/?src=http%3A%2F%2Fblogfiles.naver.net%2FMjAxNzEyMThfMTQw%2FMDAxNTEzNTYzODk1MDk5.hVaJYj6ED_PvMI9qHYamVwfX2q1arIT-FrHfVb7IJOYg.XfDyWS4r97pC9UngxafpC52LKg6Rr7Dpn7j6U52IpV4g.PNG.anie84%2F%25BD%25C5%25BC%25D3%25C0%25C7%25C0%25E5%25C8%25AD.png&amp;type=sc960_83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3" t="4537" r="27064" b="40971"/>
          <a:stretch/>
        </p:blipFill>
        <p:spPr bwMode="auto">
          <a:xfrm>
            <a:off x="5994041" y="2154050"/>
            <a:ext cx="573580" cy="57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769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1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8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1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7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7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8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9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87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6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3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earch.pstatic.net/common/?src=http%3A%2F%2Fblogfiles.naver.net%2FMjAxOTAzMDFfMjQw%2FMDAxNTUxNDE2MzA2MzEw.KVjsGPcFeMrVggQ5tBsb-LLuHTQI-ivNQ5YsIOiPHbgg.4H4S6nO9CYzfYYBRgGKI28KYs2lUyqursb4a5pvcIvAg.JPEG.wmjjang7%2F7.JPG&amp;type=sc960_83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7" t="48428" r="41158" b="31677"/>
          <a:stretch/>
        </p:blipFill>
        <p:spPr bwMode="auto">
          <a:xfrm>
            <a:off x="11044844" y="2612978"/>
            <a:ext cx="1147156" cy="124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포켓몬스터XY - 남자의 로망.. 파괴광선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792" y="3390751"/>
            <a:ext cx="4184292" cy="326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9370" y="912534"/>
            <a:ext cx="10110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Sp. </a:t>
            </a:r>
            <a:r>
              <a:rPr lang="en-US" altLang="ko-K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Atk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= 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특수 </a:t>
            </a:r>
            <a:r>
              <a:rPr lang="ko-KR" alt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공력력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 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~</a:t>
            </a:r>
            <a:r>
              <a:rPr lang="ko-KR" alt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주문력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370" y="1767333"/>
            <a:ext cx="11495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Sp. </a:t>
            </a:r>
            <a:r>
              <a:rPr lang="en-US" altLang="ko-K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Atk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= 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특수 방어력 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~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마법 저항력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7559" y="143915"/>
            <a:ext cx="47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1.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데이터 소개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2050" name="Picture 2" descr="https://search.pstatic.net/common/?src=http%3A%2F%2Fblogfiles.naver.net%2FMjAyMTAxMTNfMTI1%2FMDAxNjEwNTEzNDAyMjM2.qCE8dpj6F6V1mPpdUrntBlNC4CTeR2TpHtA7iIeMUFcg.aEKskTuqG9S7sjlsXQxdlDxlvSh69If0EfZW5D23p7Eg.PNG.worldtop92%2F20210113_134950.png&amp;type=sc960_83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019" y="766941"/>
            <a:ext cx="1008207" cy="10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85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6776" y="1130641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Speed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028" name="Picture 4" descr="https://search.pstatic.net/common/?src=http%3A%2F%2Fblogfiles.naver.net%2F20131025_190%2Fadmario_1382680585399gzwzp_JPEG%2FP9262551.JPG&amp;type=sc960_8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1589" b="8865"/>
          <a:stretch/>
        </p:blipFill>
        <p:spPr bwMode="auto">
          <a:xfrm>
            <a:off x="903721" y="3084022"/>
            <a:ext cx="4117168" cy="28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7559" y="143915"/>
            <a:ext cx="47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1.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데이터 소개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3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158569" y="1104408"/>
            <a:ext cx="3919820" cy="3299405"/>
            <a:chOff x="7496629" y="900227"/>
            <a:chExt cx="4473697" cy="3391504"/>
          </a:xfrm>
        </p:grpSpPr>
        <p:sp>
          <p:nvSpPr>
            <p:cNvPr id="5" name="타원 4"/>
            <p:cNvSpPr/>
            <p:nvPr/>
          </p:nvSpPr>
          <p:spPr>
            <a:xfrm>
              <a:off x="7496629" y="900227"/>
              <a:ext cx="4473697" cy="30341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1640846">
              <a:off x="10173334" y="3695552"/>
              <a:ext cx="489352" cy="596179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63218" y="1841619"/>
            <a:ext cx="3310522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Kaggle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에서 받은 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데이터를 </a:t>
            </a:r>
            <a:endParaRPr lang="en-US" altLang="ko-KR" sz="3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들고 와 </a:t>
            </a:r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줍니당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3865" y="181078"/>
            <a:ext cx="3358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3996" r="1604" b="5360"/>
          <a:stretch/>
        </p:blipFill>
        <p:spPr>
          <a:xfrm>
            <a:off x="263865" y="1562340"/>
            <a:ext cx="7866173" cy="28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1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여운 포켓몬스터 종류별 이미지 *_*)b 포켓몬GO 덕질합시당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4059601"/>
            <a:ext cx="33337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3865" y="181078"/>
            <a:ext cx="3358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2.  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시각화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5" y="1104408"/>
            <a:ext cx="5668801" cy="573751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158569" y="1104408"/>
            <a:ext cx="3919820" cy="3299405"/>
            <a:chOff x="7496629" y="900227"/>
            <a:chExt cx="4473697" cy="3391504"/>
          </a:xfrm>
        </p:grpSpPr>
        <p:sp>
          <p:nvSpPr>
            <p:cNvPr id="6" name="타원 5"/>
            <p:cNvSpPr/>
            <p:nvPr/>
          </p:nvSpPr>
          <p:spPr>
            <a:xfrm>
              <a:off x="7496629" y="900227"/>
              <a:ext cx="4473697" cy="30341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1640846">
              <a:off x="10173334" y="3695552"/>
              <a:ext cx="489352" cy="596179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783819" y="1610787"/>
            <a:ext cx="266932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Columns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확인</a:t>
            </a:r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</a:p>
          <a:p>
            <a:pPr algn="ctr"/>
            <a:r>
              <a:rPr lang="en-US" altLang="ko-KR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Shape,info</a:t>
            </a:r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</a:p>
          <a:p>
            <a:pPr algn="ctr"/>
            <a:r>
              <a:rPr lang="en-US" altLang="ko-KR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Describe</a:t>
            </a:r>
            <a:r>
              <a:rPr lang="ko-KR" alt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를 </a:t>
            </a:r>
            <a:endParaRPr lang="en-US" altLang="ko-KR" sz="3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사용하여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탐구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93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395</Words>
  <Application>Microsoft Office PowerPoint</Application>
  <PresentationFormat>와이드스크린</PresentationFormat>
  <Paragraphs>118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4" baseType="lpstr">
      <vt:lpstr>HY엽서L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2021-05-17T19:26:14Z</dcterms:created>
  <dcterms:modified xsi:type="dcterms:W3CDTF">2021-05-19T18:06:44Z</dcterms:modified>
</cp:coreProperties>
</file>