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3" d="100"/>
          <a:sy n="23" d="100"/>
        </p:scale>
        <p:origin x="102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769A-F350-0404-FBDD-6CC9E4CBE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D85813-F768-81F5-D723-718374B0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19E6D-FE2C-FF81-84D6-FBC54564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68847-8FD4-01D1-B485-E807AE23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09F64-8BC8-C1A3-C7D3-BD005223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581A1-0270-A4A7-EF8F-D6976BAF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C81733-7722-2BA1-68FA-87A4EA7B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B04D1-F3B3-075D-B336-00DC412F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A966-FBE5-6044-FDE6-412B18B6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6E7D7-ECF2-604D-A8DE-7B27D0CC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3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662B8E-4394-7F39-A54E-03B591B35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74732-881B-FA3D-99B0-84BBFF74D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D536C-450F-DF92-C88A-F0089716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4A097-B7C9-80EB-78F9-10FA591F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1D5B5-1E59-C3BA-E193-D85DBDFA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48422-A349-3934-F96A-8F6DD4C3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3DDD5-39DF-E9A9-D50B-C3AD1900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B80CD-269E-8C38-5264-B7D41544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64A81-59B3-A51C-44D5-4009A6E1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5021F-BB73-8096-0531-8805C9B3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0A54-A84E-8D88-17B8-37724EA3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B73DA-9363-A1EF-C52B-7FF124D7B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C9D87-DE94-9DF9-D72F-AAEBCA5A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55BA2-D2B6-4EBD-0D82-2F83FC20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4BD0-5CA1-230A-C9AF-BCD590E0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1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CDACF-5FA8-833E-62C3-5D0E459B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63C86-033A-32D6-C5B8-FC166691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332A7-6CC8-3D93-6035-F1E0BF734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B260D-5555-5B7B-5CE0-7AB1F163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DDF91-1E8F-770C-2503-ECD72EDB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7B767-61C6-052B-8A48-5E1B8BE3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A509-FDCD-9BF6-6F81-825DE240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33B36-AE39-2314-466D-AAC026DF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0B68F-E69E-8A25-FAE2-C6D4A85C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F62A1B-ABC6-4DB5-7DC2-3C0B09C12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733ADF-C83A-A11A-AE86-9B1F64B1E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9D4B39-3CAA-D1BC-F05F-8F95DFD6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6173D0-70BD-1952-1BC5-75FED5CF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E2A43A-B036-23BD-8C2F-A3EC63BA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8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CE568-A8EA-BAB6-B73C-7749A1CE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7B45FD-9F50-C25D-05F8-7E984C77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87741A-FED2-3717-44E2-2398E924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C1B8B3-8509-F1B3-F648-FC61FDCC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CD97D-2A02-50D2-693D-6E6FC54E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DE7AF-34F6-5361-2896-EF4C1FCE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ECDCAD-BA8B-0403-A20E-388CC7ED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4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24D9D-82C6-40B5-BA8E-0FF59854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07ACC-12B3-8BDE-C59C-6A7CB579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B28B5-8F44-D17F-1433-FC23548C9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0BA4C-F016-37DC-9CEF-A97721DF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BD88D-FA45-C27C-A587-A1AC92E9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320BE-51CC-6FEC-6B51-E02C57FD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8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C4E5-8610-C3FE-2C14-92121045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AA49E-3160-6262-4E6F-A5292DEF0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8F729-E03D-E72A-763F-07F174BD2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ED809-C60D-C150-1CDD-15E84994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354F2-F80F-13C7-0347-7EE7558F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0B12C-1A31-DF01-B909-A097AECA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8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E10E30-9563-0692-EFF4-CCA1B992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ADBEB-64F7-C2A9-EF04-58CDCDBA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81FBD-8255-45DD-6425-FF62843AE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C7938-604A-4E73-BB98-DE23819DE84D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AE896-4CDD-68DC-EC8F-7888853E0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B3366-6544-86D0-B8E6-2467847C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A06F4-803C-4B5B-AE50-72CEF0FDE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5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8BD9C5-6ED9-F28B-0E80-4B504E2A3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47963"/>
              </p:ext>
            </p:extLst>
          </p:nvPr>
        </p:nvGraphicFramePr>
        <p:xfrm>
          <a:off x="0" y="0"/>
          <a:ext cx="12192000" cy="685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860348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292772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396225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961687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61405526"/>
                    </a:ext>
                  </a:extLst>
                </a:gridCol>
              </a:tblGrid>
              <a:tr h="857249"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OSI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TCP/IP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Other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03669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Alligator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Application</a:t>
                      </a:r>
                      <a:endParaRPr lang="ko-KR" altLang="en-US" sz="28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3200" b="1" dirty="0"/>
                        <a:t>L7</a:t>
                      </a:r>
                      <a:br>
                        <a:rPr lang="en-US" altLang="ko-KR" sz="3200" b="1" dirty="0"/>
                      </a:br>
                      <a:r>
                        <a:rPr lang="en-US" altLang="ko-KR" sz="3200" b="1" dirty="0"/>
                        <a:t>(</a:t>
                      </a:r>
                      <a:r>
                        <a:rPr lang="ko-KR" altLang="en-US" sz="3200" b="1" dirty="0"/>
                        <a:t>방화벽</a:t>
                      </a:r>
                      <a:r>
                        <a:rPr lang="en-US" altLang="ko-KR" sz="3200" b="1" dirty="0"/>
                        <a:t>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3200" b="1" dirty="0"/>
                        <a:t>HTTP</a:t>
                      </a:r>
                    </a:p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FTP,</a:t>
                      </a:r>
                    </a:p>
                    <a:p>
                      <a:pPr algn="ctr" latinLnBrk="1"/>
                      <a:r>
                        <a:rPr lang="en-US" altLang="ko-KR" sz="3200" b="1" dirty="0"/>
                        <a:t>SSH, </a:t>
                      </a:r>
                    </a:p>
                    <a:p>
                      <a:pPr algn="ctr" latinLnBrk="1"/>
                      <a:r>
                        <a:rPr lang="en-US" altLang="ko-KR" sz="3200" b="1"/>
                        <a:t>DNS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12494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Pet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Presentation</a:t>
                      </a:r>
                      <a:endParaRPr lang="ko-KR" altLang="en-US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4249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Steve’s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Session</a:t>
                      </a:r>
                      <a:endParaRPr lang="ko-KR" altLang="en-US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74689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Touch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Transport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L4(</a:t>
                      </a:r>
                      <a:r>
                        <a:rPr lang="ko-KR" altLang="en-US" sz="3200" b="1" dirty="0"/>
                        <a:t>공유기</a:t>
                      </a:r>
                      <a:r>
                        <a:rPr lang="en-US" altLang="ko-KR" sz="3200" b="1" dirty="0"/>
                        <a:t>)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TCP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UDP, </a:t>
                      </a:r>
                      <a:r>
                        <a:rPr lang="en-US" altLang="ko-KR" sz="3200" b="1" dirty="0" err="1"/>
                        <a:t>Icmp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1735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Not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Network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L3(</a:t>
                      </a:r>
                      <a:r>
                        <a:rPr lang="ko-KR" altLang="en-US" sz="3200" b="1" dirty="0"/>
                        <a:t>라우터</a:t>
                      </a:r>
                      <a:r>
                        <a:rPr lang="en-US" altLang="ko-KR" sz="3200" b="1" dirty="0"/>
                        <a:t>)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IP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IPv6, Arp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00082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Do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Data Link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L2(</a:t>
                      </a:r>
                      <a:r>
                        <a:rPr lang="ko-KR" altLang="en-US" sz="3200" b="1" dirty="0"/>
                        <a:t>스위치</a:t>
                      </a:r>
                      <a:r>
                        <a:rPr lang="en-US" altLang="ko-KR" sz="3200" b="1" dirty="0"/>
                        <a:t>)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Ethernet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57796"/>
                  </a:ext>
                </a:extLst>
              </a:tr>
              <a:tr h="85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Please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Physical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3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52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김민수</dc:creator>
  <cp:lastModifiedBy>김민수</cp:lastModifiedBy>
  <cp:revision>3</cp:revision>
  <dcterms:created xsi:type="dcterms:W3CDTF">2024-07-25T07:16:23Z</dcterms:created>
  <dcterms:modified xsi:type="dcterms:W3CDTF">2024-07-29T12:42:46Z</dcterms:modified>
</cp:coreProperties>
</file>