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4011461334"/>
              </p:ext>
            </p:extLst>
          </p:nvPr>
        </p:nvGraphicFramePr>
        <p:xfrm>
          <a:off x="5333760" y="1786680"/>
          <a:ext cx="4542120" cy="1463040"/>
        </p:xfrm>
        <a:graphic>
          <a:graphicData uri="http://schemas.openxmlformats.org/drawingml/2006/table">
            <a:tbl>
              <a:tblPr/>
              <a:tblGrid>
                <a:gridCol w="101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eab1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2716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137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162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2716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eab1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162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137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3681415884"/>
              </p:ext>
            </p:extLst>
          </p:nvPr>
        </p:nvGraphicFramePr>
        <p:xfrm>
          <a:off x="3750120" y="4147200"/>
          <a:ext cx="6177600" cy="1463040"/>
        </p:xfrm>
        <a:graphic>
          <a:graphicData uri="http://schemas.openxmlformats.org/drawingml/2006/table">
            <a:tbl>
              <a:tblPr/>
              <a:tblGrid>
                <a:gridCol w="10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eab1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ffff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Eab1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137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2716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eab1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2716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eab1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13</a:t>
                      </a:r>
                      <a:r>
                        <a:rPr lang="en-US" sz="1800" b="0" strike="noStrike" spc="-1" dirty="0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359680" y="1463040"/>
            <a:ext cx="45158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3749040" y="3840480"/>
            <a:ext cx="6162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645920" y="91440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gateway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8e:27:21:3c:27:16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192.168.242.116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45720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you</a:t>
            </a:r>
          </a:p>
          <a:p>
            <a:pPr algn="ctr">
              <a:lnSpc>
                <a:spcPct val="100000"/>
              </a:lnSpc>
            </a:pPr>
            <a:r>
              <a:rPr lang="en-US" spc="-1" dirty="0">
                <a:latin typeface="Arial"/>
              </a:rPr>
              <a:t>A0:47:d7:00:5e:86</a:t>
            </a:r>
          </a:p>
          <a:p>
            <a:pPr algn="ctr">
              <a:lnSpc>
                <a:spcPct val="100000"/>
              </a:lnSpc>
            </a:pPr>
            <a:r>
              <a:rPr lang="en-US" spc="-1" dirty="0">
                <a:latin typeface="Arial"/>
              </a:rPr>
              <a:t>192.168.242.162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265176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me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a0:47:d7:30:ea:b1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192.168.242.137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63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김민수</cp:lastModifiedBy>
  <cp:revision>14</cp:revision>
  <dcterms:created xsi:type="dcterms:W3CDTF">2020-04-02T04:51:22Z</dcterms:created>
  <dcterms:modified xsi:type="dcterms:W3CDTF">2024-08-08T08:29:23Z</dcterms:modified>
  <dc:language>en-US</dc:language>
</cp:coreProperties>
</file>