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  <p:sldMasterId id="2147483655" r:id="rId2"/>
    <p:sldMasterId id="214748365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BusanBada" charset="-127"/>
      <p:regular r:id="rId14"/>
    </p:embeddedFont>
    <p:embeddedFont>
      <p:font typeface="한컴 윤체 L" pitchFamily="18" charset="-127"/>
      <p:regular r:id="rId15"/>
    </p:embeddedFont>
    <p:embeddedFont>
      <p:font typeface="나눔바른펜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/>
    <p:restoredTop sz="94807"/>
  </p:normalViewPr>
  <p:slideViewPr>
    <p:cSldViewPr>
      <p:cViewPr varScale="1">
        <p:scale>
          <a:sx n="78" d="100"/>
          <a:sy n="78" d="100"/>
        </p:scale>
        <p:origin x="-78" y="-414"/>
      </p:cViewPr>
      <p:guideLst>
        <p:guide orient="horz" pos="161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6310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3455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8993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=""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=""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=""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y9xUDwRwEY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57422" y="2071684"/>
            <a:ext cx="4645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err="1" smtClean="0">
                <a:latin typeface="BusanBada" panose="02000603000000000000" pitchFamily="2" charset="-127"/>
                <a:ea typeface="BusanBada" panose="02000603000000000000" pitchFamily="2" charset="-127"/>
              </a:rPr>
              <a:t>MayDay</a:t>
            </a:r>
            <a:r>
              <a:rPr lang="en-US" altLang="ko-KR" sz="6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PPT</a:t>
            </a:r>
            <a:endParaRPr lang="ko-KR" altLang="en-US" sz="6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5272" y="464345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Team.268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5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778" y="1188358"/>
            <a:ext cx="1005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Index</a:t>
            </a:r>
            <a:endParaRPr lang="ko-KR" altLang="en-US" sz="2200" spc="3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3312" y="1988136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001</a:t>
            </a:r>
            <a:r>
              <a:rPr lang="en-US" altLang="ko-KR" sz="1600" b="1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/     </a:t>
            </a:r>
            <a:r>
              <a:rPr lang="ko-KR" altLang="en-US" sz="1600" b="1" dirty="0" smtClean="0">
                <a:latin typeface="한컴 윤체 L" pitchFamily="18" charset="-127"/>
                <a:ea typeface="한컴 윤체 L" pitchFamily="18" charset="-127"/>
              </a:rPr>
              <a:t>개요</a:t>
            </a:r>
            <a:endParaRPr lang="ko-KR" altLang="en-US" sz="1600" b="1" dirty="0">
              <a:latin typeface="한컴 윤체 L" pitchFamily="18" charset="-127"/>
              <a:ea typeface="한컴 윤체 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7282" y="2512082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002/     </a:t>
            </a:r>
            <a:r>
              <a:rPr lang="ko-KR" altLang="en-US" sz="1600" b="1" dirty="0" smtClean="0">
                <a:latin typeface="한컴 윤체 L" pitchFamily="18" charset="-127"/>
                <a:ea typeface="한컴 윤체 L" pitchFamily="18" charset="-127"/>
              </a:rPr>
              <a:t>목표</a:t>
            </a:r>
            <a:endParaRPr lang="ko-KR" altLang="en-US" sz="1600" b="1" dirty="0">
              <a:latin typeface="한컴 윤체 L" pitchFamily="18" charset="-127"/>
              <a:ea typeface="한컴 윤체 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7282" y="3036028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003/     </a:t>
            </a:r>
            <a:r>
              <a:rPr lang="ko-KR" altLang="en-US" sz="1600" b="1" dirty="0" smtClean="0">
                <a:latin typeface="한컴 윤체 L" pitchFamily="18" charset="-127"/>
                <a:ea typeface="한컴 윤체 L" pitchFamily="18" charset="-127"/>
              </a:rPr>
              <a:t>주요코드</a:t>
            </a:r>
            <a:endParaRPr lang="ko-KR" altLang="en-US" sz="1600" b="1" dirty="0">
              <a:latin typeface="한컴 윤체 L" pitchFamily="18" charset="-127"/>
              <a:ea typeface="한컴 윤체 L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44878" y="3559974"/>
            <a:ext cx="1715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004/     </a:t>
            </a:r>
            <a:r>
              <a:rPr lang="ko-KR" altLang="en-US" sz="1600" b="1" dirty="0" err="1" smtClean="0">
                <a:latin typeface="한컴 윤체 L" pitchFamily="18" charset="-127"/>
                <a:ea typeface="한컴 윤체 L" pitchFamily="18" charset="-127"/>
              </a:rPr>
              <a:t>조원역활</a:t>
            </a:r>
            <a:endParaRPr lang="ko-KR" altLang="en-US" sz="1600" b="1" dirty="0">
              <a:latin typeface="한컴 윤체 L" pitchFamily="18" charset="-127"/>
              <a:ea typeface="한컴 윤체 L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46481" y="4083918"/>
            <a:ext cx="1712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005/     </a:t>
            </a:r>
            <a:r>
              <a:rPr lang="ko-KR" altLang="en-US" sz="1600" b="1" dirty="0" smtClean="0">
                <a:latin typeface="한컴 윤체 L" pitchFamily="18" charset="-127"/>
                <a:ea typeface="한컴 윤체 L" pitchFamily="18" charset="-127"/>
              </a:rPr>
              <a:t>시연영상</a:t>
            </a:r>
            <a:endParaRPr lang="ko-KR" altLang="en-US" sz="1600" b="1" dirty="0">
              <a:latin typeface="한컴 윤체 L" pitchFamily="18" charset="-127"/>
              <a:ea typeface="한컴 윤체 L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75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1601673" cy="752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>
                <a:latin typeface="BusanBada"/>
                <a:ea typeface="BusanBada"/>
              </a:rPr>
              <a:t>1</a:t>
            </a:r>
            <a:r>
              <a:rPr lang="en-US" altLang="ko-KR" sz="4400">
                <a:solidFill>
                  <a:srgbClr val="FFC22B"/>
                </a:solidFill>
                <a:latin typeface="BusanBada"/>
                <a:ea typeface="BusanBada"/>
              </a:rPr>
              <a:t> </a:t>
            </a:r>
            <a:r>
              <a:rPr lang="ko-KR" altLang="en-US" sz="4400">
                <a:solidFill>
                  <a:srgbClr val="FFC22B"/>
                </a:solidFill>
                <a:latin typeface="한컴 윤체 L"/>
                <a:ea typeface="한컴 윤체 L"/>
              </a:rPr>
              <a:t>개요</a:t>
            </a:r>
            <a:endParaRPr lang="ko-KR" altLang="en-US" sz="4400">
              <a:latin typeface="한컴 윤체 L"/>
              <a:ea typeface="한컴 윤체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2067694"/>
            <a:ext cx="51485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smtClean="0">
                <a:solidFill>
                  <a:schemeClr val="bg1"/>
                </a:solidFill>
                <a:latin typeface="한컴 윤체 L"/>
                <a:ea typeface="한컴 윤체 L"/>
              </a:rPr>
              <a:t> 생활하다 </a:t>
            </a: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보면 생각보다 </a:t>
            </a:r>
          </a:p>
          <a:p>
            <a:pPr lvl="0"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자신이 해야 할일 </a:t>
            </a:r>
            <a:r>
              <a:rPr lang="ko-KR" altLang="en-US" sz="2000" dirty="0" smtClean="0">
                <a:solidFill>
                  <a:schemeClr val="bg1"/>
                </a:solidFill>
                <a:latin typeface="한컴 윤체 L"/>
                <a:ea typeface="한컴 윤체 L"/>
              </a:rPr>
              <a:t>하고 싶었던 </a:t>
            </a: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일을 </a:t>
            </a:r>
          </a:p>
          <a:p>
            <a:pPr lvl="0"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잊어버리는 경우가 발생하게 된다</a:t>
            </a:r>
          </a:p>
          <a:p>
            <a:pPr lvl="0"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그러한 경우를 방지하기 위하여</a:t>
            </a:r>
          </a:p>
          <a:p>
            <a:pPr lvl="0"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일정관리 메모 그리고 </a:t>
            </a:r>
            <a:r>
              <a:rPr lang="ko-KR" altLang="en-US" sz="2000" dirty="0" smtClean="0">
                <a:solidFill>
                  <a:schemeClr val="bg1"/>
                </a:solidFill>
                <a:latin typeface="한컴 윤체 L"/>
                <a:ea typeface="한컴 윤체 L"/>
              </a:rPr>
              <a:t>하고 싶은 </a:t>
            </a: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일 </a:t>
            </a:r>
          </a:p>
          <a:p>
            <a:pPr lvl="0"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등을 적도록 하는 사이트를 제작한다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1601673" cy="752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>
                <a:latin typeface="BusanBada"/>
                <a:ea typeface="BusanBada"/>
              </a:rPr>
              <a:t>2</a:t>
            </a:r>
            <a:r>
              <a:rPr lang="en-US" altLang="ko-KR" sz="4400">
                <a:solidFill>
                  <a:srgbClr val="FFC22B"/>
                </a:solidFill>
                <a:latin typeface="BusanBada"/>
                <a:ea typeface="BusanBada"/>
              </a:rPr>
              <a:t> </a:t>
            </a:r>
            <a:r>
              <a:rPr lang="ko-KR" altLang="en-US" sz="4400">
                <a:solidFill>
                  <a:srgbClr val="FFC22B"/>
                </a:solidFill>
                <a:latin typeface="한컴 윤체 L"/>
                <a:ea typeface="한컴 윤체 L"/>
              </a:rPr>
              <a:t>목표</a:t>
            </a:r>
            <a:endParaRPr lang="ko-KR" altLang="en-US" sz="4400">
              <a:latin typeface="한컴 윤체 L"/>
              <a:ea typeface="한컴 윤체 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283718"/>
            <a:ext cx="4230645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smtClean="0">
                <a:solidFill>
                  <a:schemeClr val="bg1"/>
                </a:solidFill>
                <a:latin typeface="한컴 윤체 L"/>
                <a:ea typeface="한컴 윤체 L"/>
              </a:rPr>
              <a:t> Jquery</a:t>
            </a: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와 Html을 이용</a:t>
            </a:r>
          </a:p>
          <a:p>
            <a:pPr lvl="0"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일정 하고자 하는 일들을 </a:t>
            </a:r>
          </a:p>
          <a:p>
            <a:pPr lvl="0"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메모형식으로 자신이 메모로 </a:t>
            </a:r>
          </a:p>
          <a:p>
            <a:pPr lvl="0"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기록을 남길 수 있도록 만들어 </a:t>
            </a:r>
          </a:p>
          <a:p>
            <a:pPr lvl="0"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한컴 윤체 L"/>
                <a:ea typeface="한컴 윤체 L"/>
              </a:rPr>
              <a:t>스케줄을 관리하는 사이트의 제작을 목표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2603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3</a:t>
            </a:r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4400" dirty="0" smtClean="0">
                <a:solidFill>
                  <a:srgbClr val="FFC22B"/>
                </a:solidFill>
                <a:latin typeface="한컴 윤체 L" pitchFamily="18" charset="-127"/>
                <a:ea typeface="한컴 윤체 L" pitchFamily="18" charset="-127"/>
              </a:rPr>
              <a:t>주요코드</a:t>
            </a:r>
            <a:endParaRPr lang="ko-KR" altLang="en-US" sz="4400" dirty="0">
              <a:latin typeface="한컴 윤체 L" pitchFamily="18" charset="-127"/>
              <a:ea typeface="한컴 윤체 L" pitchFamily="18" charset="-127"/>
            </a:endParaRPr>
          </a:p>
        </p:txBody>
      </p:sp>
      <p:pic>
        <p:nvPicPr>
          <p:cNvPr id="1026" name="Picture 2" descr="C:\Users\Positive\Desktop\코드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8"/>
            <a:ext cx="4587875" cy="2819400"/>
          </a:xfrm>
          <a:prstGeom prst="rect">
            <a:avLst/>
          </a:prstGeom>
          <a:noFill/>
        </p:spPr>
      </p:pic>
      <p:pic>
        <p:nvPicPr>
          <p:cNvPr id="1027" name="Picture 3" descr="C:\Users\Positive\Desktop\코드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142990"/>
            <a:ext cx="4085398" cy="363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310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2554173" cy="752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>
                <a:latin typeface="BusanBada"/>
                <a:ea typeface="BusanBada"/>
              </a:rPr>
              <a:t>4</a:t>
            </a:r>
            <a:r>
              <a:rPr lang="en-US" altLang="ko-KR" sz="4400">
                <a:solidFill>
                  <a:srgbClr val="FFC22B"/>
                </a:solidFill>
                <a:latin typeface="BusanBada"/>
                <a:ea typeface="BusanBada"/>
              </a:rPr>
              <a:t> </a:t>
            </a:r>
            <a:r>
              <a:rPr lang="ko-KR" altLang="en-US" sz="4400">
                <a:solidFill>
                  <a:srgbClr val="FFC22B"/>
                </a:solidFill>
                <a:latin typeface="한컴 윤체 L"/>
                <a:ea typeface="한컴 윤체 L"/>
              </a:rPr>
              <a:t>조원역활</a:t>
            </a:r>
            <a:endParaRPr lang="ko-KR" altLang="en-US" sz="4400">
              <a:latin typeface="한컴 윤체 L"/>
              <a:ea typeface="한컴 윤체 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34" y="1285866"/>
          <a:ext cx="8286808" cy="33682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269"/>
                <a:gridCol w="2762269"/>
                <a:gridCol w="2762270"/>
              </a:tblGrid>
              <a:tr h="6250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역할</a:t>
                      </a:r>
                    </a:p>
                  </a:txBody>
                  <a:tcPr/>
                </a:tc>
              </a:tr>
              <a:tr h="6250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정민수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20141796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메인 페이지 제작 및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Node.js</a:t>
                      </a:r>
                      <a:r>
                        <a:rPr lang="ko-KR" altLang="en-US"/>
                        <a:t>연결</a:t>
                      </a: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/>
                        <a:t>Jquery</a:t>
                      </a:r>
                      <a:r>
                        <a:rPr lang="ko-KR" altLang="en-US"/>
                        <a:t>문 관련 함수작업</a:t>
                      </a:r>
                      <a:endParaRPr lang="en-US" altLang="ko-KR"/>
                    </a:p>
                  </a:txBody>
                  <a:tcPr/>
                </a:tc>
              </a:tr>
              <a:tr h="6250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문상현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20141694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프로젝트 문서작업</a:t>
                      </a:r>
                      <a:r>
                        <a:rPr lang="en-US" altLang="ko-KR"/>
                        <a:t>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 </a:t>
                      </a:r>
                      <a:r>
                        <a:rPr lang="en-US" altLang="ko-KR"/>
                        <a:t>Atc </a:t>
                      </a:r>
                      <a:r>
                        <a:rPr lang="ko-KR" altLang="en-US"/>
                        <a:t>일정페이지 제작</a:t>
                      </a:r>
                      <a:r>
                        <a:rPr lang="en-US" altLang="ko-KR"/>
                        <a:t>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스타일 작업</a:t>
                      </a:r>
                    </a:p>
                  </a:txBody>
                  <a:tcPr/>
                </a:tc>
              </a:tr>
              <a:tr h="6250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최창민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20141818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버킷리스트 제작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디자인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기본 틀 제작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JavaScript </a:t>
                      </a:r>
                      <a:r>
                        <a:rPr lang="ko-KR" altLang="en-US"/>
                        <a:t>작업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261321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dirty="0">
                <a:latin typeface="BusanBada"/>
                <a:ea typeface="BusanBada"/>
              </a:rPr>
              <a:t>5</a:t>
            </a:r>
            <a:r>
              <a:rPr lang="en-US" altLang="ko-KR" sz="4400" dirty="0" smtClean="0">
                <a:solidFill>
                  <a:srgbClr val="FFC22B"/>
                </a:solidFill>
                <a:latin typeface="BusanBada"/>
                <a:ea typeface="BusanBad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한컴 윤체 L"/>
                <a:ea typeface="한컴 윤체 L"/>
              </a:rPr>
              <a:t>시연영상</a:t>
            </a:r>
            <a:endParaRPr lang="ko-KR" altLang="en-US" sz="4400" dirty="0">
              <a:latin typeface="한컴 윤체 L"/>
              <a:ea typeface="한컴 윤체 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67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chemeClr val="bg1"/>
                </a:solidFill>
                <a:latin typeface="나눔바른펜"/>
                <a:ea typeface="나눔바른펜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2500312"/>
            <a:ext cx="7858180" cy="39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나눔바른펜"/>
                <a:ea typeface="나눔바른펜"/>
                <a:hlinkClick r:id="rId2"/>
              </a:rPr>
              <a:t>https://youtu.be/ky9xUDwRwEY</a:t>
            </a:r>
            <a:endParaRPr lang="en-US" altLang="ko-KR" sz="2000" dirty="0">
              <a:solidFill>
                <a:schemeClr val="bg1"/>
              </a:solidFill>
              <a:latin typeface="나눔바른펜"/>
              <a:ea typeface="나눔바른펜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9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/>
            <a:ea typeface="BusanBad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</Words>
  <Application>Microsoft Office PowerPoint</Application>
  <PresentationFormat>화면 슬라이드 쇼(16:9)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맑은 고딕</vt:lpstr>
      <vt:lpstr>BusanBada</vt:lpstr>
      <vt:lpstr>한컴 윤체 L</vt:lpstr>
      <vt:lpstr>나눔바른펜</vt:lpstr>
      <vt:lpstr>메인,마무리</vt:lpstr>
      <vt:lpstr>목차</vt:lpstr>
      <vt:lpstr>내용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Mianhe</cp:lastModifiedBy>
  <cp:revision>44</cp:revision>
  <dcterms:created xsi:type="dcterms:W3CDTF">2016-07-29T12:22:46Z</dcterms:created>
  <dcterms:modified xsi:type="dcterms:W3CDTF">2019-12-19T15:39:23Z</dcterms:modified>
</cp:coreProperties>
</file>