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63" r:id="rId3"/>
    <p:sldId id="274" r:id="rId4"/>
    <p:sldId id="265" r:id="rId5"/>
    <p:sldId id="267" r:id="rId6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orient="horz" pos="3455">
          <p15:clr>
            <a:srgbClr val="A4A3A4"/>
          </p15:clr>
        </p15:guide>
        <p15:guide id="3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495"/>
    <p:restoredTop sz="95013"/>
  </p:normalViewPr>
  <p:slideViewPr>
    <p:cSldViewPr>
      <p:cViewPr varScale="1">
        <p:scale>
          <a:sx n="153" d="100"/>
          <a:sy n="153" d="100"/>
        </p:scale>
        <p:origin x="-462" y="-96"/>
      </p:cViewPr>
      <p:guideLst>
        <p:guide orient="horz" pos="1619"/>
        <p:guide orient="horz" pos="3455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Hong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49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화면구현 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제출일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2023 / 08 / 14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98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84213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7544" y="1919422"/>
            <a:ext cx="4968552" cy="1958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639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08382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063773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4443868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6732" y="4423813"/>
            <a:ext cx="23583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서비스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https://github.com/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D4D8D0-C059-47AE-8D13-244B1AA649FD}"/>
              </a:ext>
            </a:extLst>
          </p:cNvPr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F7A116-07E8-4288-904C-4C2833A24C94}"/>
              </a:ext>
            </a:extLst>
          </p:cNvPr>
          <p:cNvSpPr txBox="1"/>
          <p:nvPr/>
        </p:nvSpPr>
        <p:spPr>
          <a:xfrm>
            <a:off x="6138206" y="803451"/>
            <a:ext cx="18357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위한 어떠한 프로젝트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누구누구를 타겟으로 한 서비스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EEEF192-3726-4F76-8C00-A7D33BACFD8C}"/>
              </a:ext>
            </a:extLst>
          </p:cNvPr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5E62624-1E75-45D6-926B-BBABB7A60895}"/>
              </a:ext>
            </a:extLst>
          </p:cNvPr>
          <p:cNvSpPr txBox="1"/>
          <p:nvPr/>
        </p:nvSpPr>
        <p:spPr>
          <a:xfrm>
            <a:off x="6138205" y="1477945"/>
            <a:ext cx="20746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2020.10.2 ~ 2020.12.20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Front 4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665458F-FA4B-487C-B620-6F702854A203}"/>
              </a:ext>
            </a:extLst>
          </p:cNvPr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5911069-2218-47DB-98B9-485A1990649E}"/>
              </a:ext>
            </a:extLst>
          </p:cNvPr>
          <p:cNvSpPr txBox="1"/>
          <p:nvPr/>
        </p:nvSpPr>
        <p:spPr>
          <a:xfrm>
            <a:off x="6138206" y="2185831"/>
            <a:ext cx="805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4642791-3C2B-4374-84F1-0A8980D7D6EC}"/>
              </a:ext>
            </a:extLst>
          </p:cNvPr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D3ED466-C31E-4F14-8DE1-CAE1DF389156}"/>
              </a:ext>
            </a:extLst>
          </p:cNvPr>
          <p:cNvSpPr/>
          <p:nvPr/>
        </p:nvSpPr>
        <p:spPr>
          <a:xfrm>
            <a:off x="6694768" y="313557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E6BA159-F5A0-43BD-9F38-55160CA0CB47}"/>
              </a:ext>
            </a:extLst>
          </p:cNvPr>
          <p:cNvSpPr txBox="1"/>
          <p:nvPr/>
        </p:nvSpPr>
        <p:spPr>
          <a:xfrm>
            <a:off x="6138205" y="3072114"/>
            <a:ext cx="55656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4548972-6D0B-4F45-8815-52CCAC2FCF35}"/>
              </a:ext>
            </a:extLst>
          </p:cNvPr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F3D66D-8045-4230-A6FF-04625284E508}"/>
              </a:ext>
            </a:extLst>
          </p:cNvPr>
          <p:cNvSpPr txBox="1"/>
          <p:nvPr/>
        </p:nvSpPr>
        <p:spPr>
          <a:xfrm>
            <a:off x="6138206" y="3813016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React.js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Python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Django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초기 개발 기획 어쩌고 등등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63E1E6E-6CC3-49F2-B7A9-E3337F168F6C}"/>
              </a:ext>
            </a:extLst>
          </p:cNvPr>
          <p:cNvSpPr/>
          <p:nvPr/>
        </p:nvSpPr>
        <p:spPr>
          <a:xfrm>
            <a:off x="6694769" y="3332530"/>
            <a:ext cx="1654744" cy="142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875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이미지</a:t>
            </a:r>
          </a:p>
        </p:txBody>
      </p:sp>
      <p:pic>
        <p:nvPicPr>
          <p:cNvPr id="6" name="Picture 3" descr="C:\Users\User\Desktop\iPhone-X-Mocku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5084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05144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xmlns="" val="3291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857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40412" y="2335981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26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400" y="1676259"/>
            <a:ext cx="1750800" cy="22842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프로젝트의 핵심 기능을 구현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하는 데에 어떠한 역할을 했는지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폰트는 </a:t>
            </a:r>
          </a:p>
          <a:p>
            <a:pPr lvl="0"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미디움입니다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구현 기능에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설명해도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가지에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보이는 유소년에게서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봄바람을 이상은 풍부하게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커다란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동력은 얼마나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얼마나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 우리의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 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우리 청춘에서만 싸인 피어나기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289977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페이지에 이미지 전처리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43820" cy="1144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크기 조정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(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지마켓 </a:t>
            </a: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35951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주요 서비스의 그러한 추천 시스템 구현</a:t>
            </a:r>
            <a:endParaRPr lang="en-US" altLang="ko-KR" sz="16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743820" cy="11428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무슨 어쩌고에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TensorFlow</a:t>
            </a: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를 활용한 추천시스템 구현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어떠어떠한 문제에서 그렇게 진행</a:t>
            </a:r>
            <a:endParaRPr lang="en-US" altLang="ko-KR" sz="90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310</Words>
  <Application>Microsoft Office PowerPoint</Application>
  <PresentationFormat>화면 슬라이드 쇼(16:9)</PresentationFormat>
  <Paragraphs>79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drv98@naver.com</cp:lastModifiedBy>
  <cp:revision>55</cp:revision>
  <dcterms:created xsi:type="dcterms:W3CDTF">2020-12-15T02:11:01Z</dcterms:created>
  <dcterms:modified xsi:type="dcterms:W3CDTF">2023-08-06T02:55:19Z</dcterms:modified>
  <cp:version>0906.0100.01</cp:version>
</cp:coreProperties>
</file>