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583" r:id="rId1"/>
    <p:sldMasterId id="2147485599" r:id="rId2"/>
  </p:sldMasterIdLst>
  <p:notesMasterIdLst>
    <p:notesMasterId r:id="rId4"/>
  </p:notesMasterIdLst>
  <p:handoutMasterIdLst>
    <p:handoutMasterId r:id="rId5"/>
  </p:handoutMasterIdLst>
  <p:sldIdLst>
    <p:sldId id="1444" r:id="rId3"/>
  </p:sldIdLst>
  <p:sldSz cx="9906000" cy="6858000" type="A4"/>
  <p:notesSz cx="6794500" cy="99314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500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500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500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500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500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500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500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500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500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02">
          <p15:clr>
            <a:srgbClr val="A4A3A4"/>
          </p15:clr>
        </p15:guide>
        <p15:guide id="2" orient="horz" pos="2931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3249">
          <p15:clr>
            <a:srgbClr val="A4A3A4"/>
          </p15:clr>
        </p15:guide>
        <p15:guide id="5" orient="horz" pos="2772">
          <p15:clr>
            <a:srgbClr val="A4A3A4"/>
          </p15:clr>
        </p15:guide>
        <p15:guide id="6" orient="horz" pos="3067">
          <p15:clr>
            <a:srgbClr val="A4A3A4"/>
          </p15:clr>
        </p15:guide>
        <p15:guide id="7" orient="horz" pos="1706">
          <p15:clr>
            <a:srgbClr val="A4A3A4"/>
          </p15:clr>
        </p15:guide>
        <p15:guide id="8" orient="horz" pos="3974">
          <p15:clr>
            <a:srgbClr val="A4A3A4"/>
          </p15:clr>
        </p15:guide>
        <p15:guide id="9" orient="horz" pos="4201">
          <p15:clr>
            <a:srgbClr val="A4A3A4"/>
          </p15:clr>
        </p15:guide>
        <p15:guide id="10" orient="horz" pos="1797">
          <p15:clr>
            <a:srgbClr val="A4A3A4"/>
          </p15:clr>
        </p15:guide>
        <p15:guide id="11" pos="4186">
          <p15:clr>
            <a:srgbClr val="A4A3A4"/>
          </p15:clr>
        </p15:guide>
        <p15:guide id="12" pos="5978">
          <p15:clr>
            <a:srgbClr val="A4A3A4"/>
          </p15:clr>
        </p15:guide>
        <p15:guide id="13" pos="262">
          <p15:clr>
            <a:srgbClr val="A4A3A4"/>
          </p15:clr>
        </p15:guide>
        <p15:guide id="14" pos="489">
          <p15:clr>
            <a:srgbClr val="A4A3A4"/>
          </p15:clr>
        </p15:guide>
        <p15:guide id="15" pos="2485">
          <p15:clr>
            <a:srgbClr val="A4A3A4"/>
          </p15:clr>
        </p15:guide>
        <p15:guide id="16" pos="1691">
          <p15:clr>
            <a:srgbClr val="A4A3A4"/>
          </p15:clr>
        </p15:guide>
        <p15:guide id="17" pos="4549">
          <p15:clr>
            <a:srgbClr val="A4A3A4"/>
          </p15:clr>
        </p15:guide>
        <p15:guide id="18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67">
          <p15:clr>
            <a:srgbClr val="A4A3A4"/>
          </p15:clr>
        </p15:guide>
        <p15:guide id="2" orient="horz" pos="314">
          <p15:clr>
            <a:srgbClr val="A4A3A4"/>
          </p15:clr>
        </p15:guide>
        <p15:guide id="3" pos="2141">
          <p15:clr>
            <a:srgbClr val="A4A3A4"/>
          </p15:clr>
        </p15:guide>
        <p15:guide id="4" pos="4118">
          <p15:clr>
            <a:srgbClr val="A4A3A4"/>
          </p15:clr>
        </p15:guide>
        <p15:guide id="5" pos="17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7F7F7F"/>
    <a:srgbClr val="99CCFF"/>
    <a:srgbClr val="00B0F0"/>
    <a:srgbClr val="FFFF99"/>
    <a:srgbClr val="66CCFF"/>
    <a:srgbClr val="FFE199"/>
    <a:srgbClr val="CC99FF"/>
    <a:srgbClr val="7FA7D1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5" autoAdjust="0"/>
    <p:restoredTop sz="98424" autoAdjust="0"/>
  </p:normalViewPr>
  <p:slideViewPr>
    <p:cSldViewPr>
      <p:cViewPr varScale="1">
        <p:scale>
          <a:sx n="118" d="100"/>
          <a:sy n="118" d="100"/>
        </p:scale>
        <p:origin x="1373" y="91"/>
      </p:cViewPr>
      <p:guideLst>
        <p:guide orient="horz" pos="3702"/>
        <p:guide orient="horz" pos="2931"/>
        <p:guide orient="horz" pos="3929"/>
        <p:guide orient="horz" pos="3249"/>
        <p:guide orient="horz" pos="2772"/>
        <p:guide orient="horz" pos="3067"/>
        <p:guide orient="horz" pos="1706"/>
        <p:guide orient="horz" pos="3974"/>
        <p:guide orient="horz" pos="4201"/>
        <p:guide orient="horz" pos="1797"/>
        <p:guide pos="4186"/>
        <p:guide pos="5978"/>
        <p:guide pos="262"/>
        <p:guide pos="489"/>
        <p:guide pos="2485"/>
        <p:guide pos="1691"/>
        <p:guide pos="4549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778" y="-114"/>
      </p:cViewPr>
      <p:guideLst>
        <p:guide orient="horz" pos="3067"/>
        <p:guide orient="horz" pos="314"/>
        <p:guide pos="2141"/>
        <p:guide pos="4118"/>
        <p:guide pos="172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민석" userId="45376c37-3e1c-4919-b9d5-8e0b61ff952b" providerId="ADAL" clId="{8C8D2288-ED94-4BDE-B723-41DE1A94E224}"/>
    <pc:docChg chg="undo custSel modSld">
      <pc:chgData name="강민석" userId="45376c37-3e1c-4919-b9d5-8e0b61ff952b" providerId="ADAL" clId="{8C8D2288-ED94-4BDE-B723-41DE1A94E224}" dt="2022-01-21T09:45:36.043" v="7648" actId="20577"/>
      <pc:docMkLst>
        <pc:docMk/>
      </pc:docMkLst>
      <pc:sldChg chg="addSp delSp modSp mod">
        <pc:chgData name="강민석" userId="45376c37-3e1c-4919-b9d5-8e0b61ff952b" providerId="ADAL" clId="{8C8D2288-ED94-4BDE-B723-41DE1A94E224}" dt="2022-01-21T09:45:36.043" v="7648" actId="20577"/>
        <pc:sldMkLst>
          <pc:docMk/>
          <pc:sldMk cId="2889499894" sldId="1444"/>
        </pc:sldMkLst>
        <pc:spChg chg="mod">
          <ac:chgData name="강민석" userId="45376c37-3e1c-4919-b9d5-8e0b61ff952b" providerId="ADAL" clId="{8C8D2288-ED94-4BDE-B723-41DE1A94E224}" dt="2022-01-20T13:09:17.663" v="7033" actId="20577"/>
          <ac:spMkLst>
            <pc:docMk/>
            <pc:sldMk cId="2889499894" sldId="1444"/>
            <ac:spMk id="2" creationId="{00000000-0000-0000-0000-000000000000}"/>
          </ac:spMkLst>
        </pc:spChg>
        <pc:spChg chg="mod">
          <ac:chgData name="강민석" userId="45376c37-3e1c-4919-b9d5-8e0b61ff952b" providerId="ADAL" clId="{8C8D2288-ED94-4BDE-B723-41DE1A94E224}" dt="2022-01-21T06:38:09.101" v="7306" actId="1036"/>
          <ac:spMkLst>
            <pc:docMk/>
            <pc:sldMk cId="2889499894" sldId="1444"/>
            <ac:spMk id="6" creationId="{98EF5BB4-83AC-4CDF-A10D-F045A47B2AC2}"/>
          </ac:spMkLst>
        </pc:spChg>
        <pc:spChg chg="mod">
          <ac:chgData name="강민석" userId="45376c37-3e1c-4919-b9d5-8e0b61ff952b" providerId="ADAL" clId="{8C8D2288-ED94-4BDE-B723-41DE1A94E224}" dt="2022-01-21T06:38:15.755" v="7307" actId="1036"/>
          <ac:spMkLst>
            <pc:docMk/>
            <pc:sldMk cId="2889499894" sldId="1444"/>
            <ac:spMk id="7" creationId="{921F5093-5C87-47F3-ACA4-53CDAD7D1E35}"/>
          </ac:spMkLst>
        </pc:spChg>
        <pc:spChg chg="mod">
          <ac:chgData name="강민석" userId="45376c37-3e1c-4919-b9d5-8e0b61ff952b" providerId="ADAL" clId="{8C8D2288-ED94-4BDE-B723-41DE1A94E224}" dt="2022-01-21T06:38:09.101" v="7306" actId="1036"/>
          <ac:spMkLst>
            <pc:docMk/>
            <pc:sldMk cId="2889499894" sldId="1444"/>
            <ac:spMk id="8" creationId="{DC46A670-E1FD-4E5E-A855-7101FEF450DA}"/>
          </ac:spMkLst>
        </pc:spChg>
        <pc:spChg chg="mod">
          <ac:chgData name="강민석" userId="45376c37-3e1c-4919-b9d5-8e0b61ff952b" providerId="ADAL" clId="{8C8D2288-ED94-4BDE-B723-41DE1A94E224}" dt="2022-01-21T06:38:09.101" v="7306" actId="1036"/>
          <ac:spMkLst>
            <pc:docMk/>
            <pc:sldMk cId="2889499894" sldId="1444"/>
            <ac:spMk id="9" creationId="{AE40218F-97E9-49AC-9EDC-6BB9E6941639}"/>
          </ac:spMkLst>
        </pc:spChg>
        <pc:spChg chg="mod">
          <ac:chgData name="강민석" userId="45376c37-3e1c-4919-b9d5-8e0b61ff952b" providerId="ADAL" clId="{8C8D2288-ED94-4BDE-B723-41DE1A94E224}" dt="2022-01-21T06:40:36.212" v="7385" actId="20577"/>
          <ac:spMkLst>
            <pc:docMk/>
            <pc:sldMk cId="2889499894" sldId="1444"/>
            <ac:spMk id="10" creationId="{64255A46-6487-4AFE-8D5F-6A49B8CCA429}"/>
          </ac:spMkLst>
        </pc:spChg>
        <pc:spChg chg="mod">
          <ac:chgData name="강민석" userId="45376c37-3e1c-4919-b9d5-8e0b61ff952b" providerId="ADAL" clId="{8C8D2288-ED94-4BDE-B723-41DE1A94E224}" dt="2022-01-21T06:39:03.062" v="7368"/>
          <ac:spMkLst>
            <pc:docMk/>
            <pc:sldMk cId="2889499894" sldId="1444"/>
            <ac:spMk id="12" creationId="{DC02C927-98C5-4C43-AAEC-893611206345}"/>
          </ac:spMkLst>
        </pc:spChg>
        <pc:spChg chg="mod">
          <ac:chgData name="강민석" userId="45376c37-3e1c-4919-b9d5-8e0b61ff952b" providerId="ADAL" clId="{8C8D2288-ED94-4BDE-B723-41DE1A94E224}" dt="2022-01-21T09:45:36.043" v="7648" actId="20577"/>
          <ac:spMkLst>
            <pc:docMk/>
            <pc:sldMk cId="2889499894" sldId="1444"/>
            <ac:spMk id="13" creationId="{E64B1128-163A-48AB-B800-A443D18B4AFA}"/>
          </ac:spMkLst>
        </pc:spChg>
        <pc:spChg chg="mod">
          <ac:chgData name="강민석" userId="45376c37-3e1c-4919-b9d5-8e0b61ff952b" providerId="ADAL" clId="{8C8D2288-ED94-4BDE-B723-41DE1A94E224}" dt="2022-01-21T06:44:33.667" v="7614" actId="20577"/>
          <ac:spMkLst>
            <pc:docMk/>
            <pc:sldMk cId="2889499894" sldId="1444"/>
            <ac:spMk id="14" creationId="{CED2A4BC-AC8B-4164-9E2F-004784487885}"/>
          </ac:spMkLst>
        </pc:spChg>
        <pc:spChg chg="add del mod">
          <ac:chgData name="강민석" userId="45376c37-3e1c-4919-b9d5-8e0b61ff952b" providerId="ADAL" clId="{8C8D2288-ED94-4BDE-B723-41DE1A94E224}" dt="2022-01-14T08:28:32.244" v="1831" actId="21"/>
          <ac:spMkLst>
            <pc:docMk/>
            <pc:sldMk cId="2889499894" sldId="1444"/>
            <ac:spMk id="15" creationId="{EC80A21B-8350-4D16-BE78-6405BB03D930}"/>
          </ac:spMkLst>
        </pc:spChg>
        <pc:spChg chg="add del mod">
          <ac:chgData name="강민석" userId="45376c37-3e1c-4919-b9d5-8e0b61ff952b" providerId="ADAL" clId="{8C8D2288-ED94-4BDE-B723-41DE1A94E224}" dt="2022-01-14T08:28:35.820" v="1832" actId="21"/>
          <ac:spMkLst>
            <pc:docMk/>
            <pc:sldMk cId="2889499894" sldId="1444"/>
            <ac:spMk id="16" creationId="{C0C64772-A318-46A6-96D3-03625292B34D}"/>
          </ac:spMkLst>
        </pc:spChg>
        <pc:graphicFrameChg chg="mod modGraphic">
          <ac:chgData name="강민석" userId="45376c37-3e1c-4919-b9d5-8e0b61ff952b" providerId="ADAL" clId="{8C8D2288-ED94-4BDE-B723-41DE1A94E224}" dt="2022-01-21T06:45:48.237" v="7646" actId="20577"/>
          <ac:graphicFrameMkLst>
            <pc:docMk/>
            <pc:sldMk cId="2889499894" sldId="1444"/>
            <ac:graphicFrameMk id="5" creationId="{A8090E12-C74A-4472-9EEF-AE36775C764C}"/>
          </ac:graphicFrameMkLst>
        </pc:graphicFrameChg>
      </pc:sldChg>
    </pc:docChg>
  </pc:docChgLst>
  <pc:docChgLst>
    <pc:chgData name="강민석" userId="45376c37-3e1c-4919-b9d5-8e0b61ff952b" providerId="ADAL" clId="{F739B869-C177-4CD9-8124-5CE2801DCF79}"/>
    <pc:docChg chg="modSld sldOrd">
      <pc:chgData name="강민석" userId="45376c37-3e1c-4919-b9d5-8e0b61ff952b" providerId="ADAL" clId="{F739B869-C177-4CD9-8124-5CE2801DCF79}" dt="2022-01-25T10:37:49.208" v="18" actId="20577"/>
      <pc:docMkLst>
        <pc:docMk/>
      </pc:docMkLst>
      <pc:sldChg chg="modSp mod ord">
        <pc:chgData name="강민석" userId="45376c37-3e1c-4919-b9d5-8e0b61ff952b" providerId="ADAL" clId="{F739B869-C177-4CD9-8124-5CE2801DCF79}" dt="2022-01-25T10:37:49.208" v="18" actId="20577"/>
        <pc:sldMkLst>
          <pc:docMk/>
          <pc:sldMk cId="2889499894" sldId="1444"/>
        </pc:sldMkLst>
        <pc:spChg chg="mod">
          <ac:chgData name="강민석" userId="45376c37-3e1c-4919-b9d5-8e0b61ff952b" providerId="ADAL" clId="{F739B869-C177-4CD9-8124-5CE2801DCF79}" dt="2022-01-25T10:37:35.983" v="8" actId="20577"/>
          <ac:spMkLst>
            <pc:docMk/>
            <pc:sldMk cId="2889499894" sldId="1444"/>
            <ac:spMk id="7" creationId="{921F5093-5C87-47F3-ACA4-53CDAD7D1E35}"/>
          </ac:spMkLst>
        </pc:spChg>
        <pc:graphicFrameChg chg="modGraphic">
          <ac:chgData name="강민석" userId="45376c37-3e1c-4919-b9d5-8e0b61ff952b" providerId="ADAL" clId="{F739B869-C177-4CD9-8124-5CE2801DCF79}" dt="2022-01-25T10:37:49.208" v="18" actId="20577"/>
          <ac:graphicFrameMkLst>
            <pc:docMk/>
            <pc:sldMk cId="2889499894" sldId="1444"/>
            <ac:graphicFrameMk id="5" creationId="{A8090E12-C74A-4472-9EEF-AE36775C764C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3225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spcBef>
                <a:spcPct val="50000"/>
              </a:spcBef>
              <a:defRPr sz="12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6" y="1"/>
            <a:ext cx="2943225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50000"/>
              </a:spcBef>
              <a:defRPr sz="12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34513"/>
            <a:ext cx="29432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spcBef>
                <a:spcPct val="50000"/>
              </a:spcBef>
              <a:defRPr sz="12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434513"/>
            <a:ext cx="29432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50000"/>
              </a:spcBef>
              <a:defRPr sz="1200" smtClean="0">
                <a:latin typeface="LG스마트체 Regular" pitchFamily="50" charset="-127"/>
                <a:ea typeface="LG스마트체 Regular" pitchFamily="50" charset="-127"/>
              </a:defRPr>
            </a:lvl1pPr>
          </a:lstStyle>
          <a:p>
            <a:pPr>
              <a:defRPr/>
            </a:pPr>
            <a:fld id="{5C92806E-7210-4881-9B2F-C3E80C130C8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4600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3688" y="498475"/>
            <a:ext cx="6207125" cy="42973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Line 43"/>
          <p:cNvSpPr>
            <a:spLocks noChangeShapeType="1"/>
          </p:cNvSpPr>
          <p:nvPr/>
        </p:nvSpPr>
        <p:spPr bwMode="auto">
          <a:xfrm>
            <a:off x="233363" y="9432925"/>
            <a:ext cx="63134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68" name="Line 45"/>
          <p:cNvSpPr>
            <a:spLocks noChangeShapeType="1"/>
          </p:cNvSpPr>
          <p:nvPr/>
        </p:nvSpPr>
        <p:spPr bwMode="auto">
          <a:xfrm>
            <a:off x="160339" y="327025"/>
            <a:ext cx="65500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782" name="Rectangle 54"/>
          <p:cNvSpPr>
            <a:spLocks noChangeArrowheads="1"/>
          </p:cNvSpPr>
          <p:nvPr/>
        </p:nvSpPr>
        <p:spPr bwMode="auto">
          <a:xfrm>
            <a:off x="374651" y="4979988"/>
            <a:ext cx="6045200" cy="432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36000"/>
          <a:lstStyle>
            <a:lvl1pPr eaLnBrk="0" hangingPunct="0">
              <a:defRPr kumimoji="1" sz="15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5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5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5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5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5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5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5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5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1" hangingPunct="1">
              <a:spcBef>
                <a:spcPct val="30000"/>
              </a:spcBef>
              <a:defRPr/>
            </a:pPr>
            <a:endParaRPr lang="ko-KR" altLang="ko-KR" sz="1000" b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126" name="Text Box 48"/>
          <p:cNvSpPr txBox="1">
            <a:spLocks noChangeArrowheads="1"/>
          </p:cNvSpPr>
          <p:nvPr/>
        </p:nvSpPr>
        <p:spPr bwMode="auto">
          <a:xfrm>
            <a:off x="4473575" y="55563"/>
            <a:ext cx="2171700" cy="251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06" tIns="48519" rIns="93306" bIns="48519">
            <a:spAutoFit/>
          </a:bodyPr>
          <a:lstStyle>
            <a:lvl1pPr defTabSz="946150">
              <a:defRPr kumimoji="1" sz="15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46150">
              <a:defRPr kumimoji="1" sz="15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46150">
              <a:defRPr kumimoji="1" sz="15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46150">
              <a:defRPr kumimoji="1" sz="15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46150">
              <a:defRPr kumimoji="1" sz="15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>
              <a:defRPr/>
            </a:pPr>
            <a:r>
              <a:rPr lang="en-US" altLang="ko-KR" sz="1000" b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5. </a:t>
            </a:r>
            <a:r>
              <a:rPr lang="ko-KR" altLang="en-US" sz="10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논리</a:t>
            </a:r>
            <a:r>
              <a:rPr lang="en-US" altLang="ko-KR" sz="10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0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데이터 모델링</a:t>
            </a:r>
          </a:p>
        </p:txBody>
      </p:sp>
      <p:sp>
        <p:nvSpPr>
          <p:cNvPr id="5127" name="Rectangle 43"/>
          <p:cNvSpPr>
            <a:spLocks noChangeArrowheads="1"/>
          </p:cNvSpPr>
          <p:nvPr/>
        </p:nvSpPr>
        <p:spPr bwMode="auto">
          <a:xfrm>
            <a:off x="2724150" y="9575799"/>
            <a:ext cx="1347788" cy="279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15" tIns="47407" rIns="94815" bIns="47407"/>
          <a:lstStyle>
            <a:lvl1pPr defTabSz="947738">
              <a:defRPr kumimoji="1" sz="15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47738">
              <a:defRPr kumimoji="1" sz="15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47738">
              <a:defRPr kumimoji="1" sz="15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47738">
              <a:defRPr kumimoji="1" sz="15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47738">
              <a:defRPr kumimoji="1" sz="15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defRPr/>
            </a:pPr>
            <a:r>
              <a:rPr lang="en-US" altLang="ko-KR" sz="900" b="0">
                <a:latin typeface="LG스마트체 Regular" pitchFamily="50" charset="-127"/>
                <a:ea typeface="LG스마트체 Regular" pitchFamily="50" charset="-127"/>
              </a:rPr>
              <a:t>1 - </a:t>
            </a:r>
            <a:fld id="{E6541A0A-F60E-455E-AF89-35A70122E0F4}" type="slidenum">
              <a:rPr lang="en-US" altLang="ko-KR" sz="900" b="0" smtClean="0">
                <a:latin typeface="LG스마트체 Regular" pitchFamily="50" charset="-127"/>
                <a:ea typeface="LG스마트체 Regular" pitchFamily="50" charset="-127"/>
              </a:rPr>
              <a:pPr algn="ctr">
                <a:defRPr/>
              </a:pPr>
              <a:t>‹#›</a:t>
            </a:fld>
            <a:endParaRPr lang="en-US" altLang="ko-KR" sz="900" b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5128" name="Text Box 47"/>
          <p:cNvSpPr txBox="1">
            <a:spLocks noChangeArrowheads="1"/>
          </p:cNvSpPr>
          <p:nvPr/>
        </p:nvSpPr>
        <p:spPr bwMode="auto">
          <a:xfrm>
            <a:off x="157164" y="55563"/>
            <a:ext cx="2171700" cy="251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34" tIns="48534" rIns="93334" bIns="48534">
            <a:spAutoFit/>
          </a:bodyPr>
          <a:lstStyle>
            <a:lvl1pPr defTabSz="947738">
              <a:defRPr kumimoji="1" sz="15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47738">
              <a:defRPr kumimoji="1" sz="15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47738">
              <a:defRPr kumimoji="1" sz="15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47738">
              <a:defRPr kumimoji="1" sz="15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47738">
              <a:defRPr kumimoji="1" sz="15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5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10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BA </a:t>
            </a:r>
            <a:r>
              <a:rPr lang="ko-KR" altLang="en-US" sz="1000" b="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모델링 심화</a:t>
            </a:r>
          </a:p>
        </p:txBody>
      </p:sp>
      <p:pic>
        <p:nvPicPr>
          <p:cNvPr id="11273" name="Picture 21" descr="footer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400" b="-34210"/>
          <a:stretch>
            <a:fillRect/>
          </a:stretch>
        </p:blipFill>
        <p:spPr bwMode="auto">
          <a:xfrm>
            <a:off x="5773738" y="9598025"/>
            <a:ext cx="804862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69092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 bwMode="auto">
          <a:xfrm>
            <a:off x="525463" y="5110163"/>
            <a:ext cx="6011862" cy="3097213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5772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g" descr="022.png"/>
          <p:cNvPicPr>
            <a:picLocks noChangeAspect="1"/>
          </p:cNvPicPr>
          <p:nvPr userDrawn="1"/>
        </p:nvPicPr>
        <p:blipFill>
          <a:blip r:embed="rId2" cstate="print"/>
          <a:srcRect l="494" t="1136" r="1037" b="852"/>
          <a:stretch>
            <a:fillRect/>
          </a:stretch>
        </p:blipFill>
        <p:spPr>
          <a:xfrm>
            <a:off x="1" y="0"/>
            <a:ext cx="9906000" cy="6858000"/>
          </a:xfrm>
          <a:prstGeom prst="rect">
            <a:avLst/>
          </a:prstGeom>
        </p:spPr>
      </p:pic>
      <p:pic>
        <p:nvPicPr>
          <p:cNvPr id="8" name="bg_회색 사각형1" descr="02.png"/>
          <p:cNvPicPr>
            <a:picLocks noChangeAspect="1"/>
          </p:cNvPicPr>
          <p:nvPr userDrawn="1"/>
        </p:nvPicPr>
        <p:blipFill>
          <a:blip r:embed="rId3" cstate="print"/>
          <a:srcRect l="761" t="772" r="50419" b="50601"/>
          <a:stretch>
            <a:fillRect/>
          </a:stretch>
        </p:blipFill>
        <p:spPr>
          <a:xfrm>
            <a:off x="319145" y="4075"/>
            <a:ext cx="2113171" cy="1176728"/>
          </a:xfrm>
          <a:prstGeom prst="rect">
            <a:avLst/>
          </a:prstGeom>
        </p:spPr>
      </p:pic>
      <p:pic>
        <p:nvPicPr>
          <p:cNvPr id="10" name="bg_흰색 사각형" descr="03.png"/>
          <p:cNvPicPr>
            <a:picLocks noChangeAspect="1"/>
          </p:cNvPicPr>
          <p:nvPr userDrawn="1"/>
        </p:nvPicPr>
        <p:blipFill>
          <a:blip r:embed="rId4" cstate="print"/>
          <a:srcRect l="552" t="1960" r="20440" b="22539"/>
          <a:stretch>
            <a:fillRect/>
          </a:stretch>
        </p:blipFill>
        <p:spPr>
          <a:xfrm>
            <a:off x="2435337" y="1180808"/>
            <a:ext cx="7470666" cy="3667977"/>
          </a:xfrm>
          <a:prstGeom prst="rect">
            <a:avLst/>
          </a:prstGeom>
        </p:spPr>
      </p:pic>
      <p:grpSp>
        <p:nvGrpSpPr>
          <p:cNvPr id="12" name="bg_line"/>
          <p:cNvGrpSpPr/>
          <p:nvPr userDrawn="1"/>
        </p:nvGrpSpPr>
        <p:grpSpPr>
          <a:xfrm>
            <a:off x="1" y="15954"/>
            <a:ext cx="9906000" cy="6842051"/>
            <a:chOff x="0" y="31898"/>
            <a:chExt cx="9904413" cy="6842051"/>
          </a:xfrm>
        </p:grpSpPr>
        <p:cxnSp>
          <p:nvCxnSpPr>
            <p:cNvPr id="13" name="직선 연결선_1"/>
            <p:cNvCxnSpPr/>
            <p:nvPr/>
          </p:nvCxnSpPr>
          <p:spPr>
            <a:xfrm>
              <a:off x="2431059" y="31898"/>
              <a:ext cx="0" cy="684205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_2"/>
            <p:cNvCxnSpPr/>
            <p:nvPr/>
          </p:nvCxnSpPr>
          <p:spPr>
            <a:xfrm>
              <a:off x="0" y="1196752"/>
              <a:ext cx="990441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_3"/>
            <p:cNvCxnSpPr/>
            <p:nvPr/>
          </p:nvCxnSpPr>
          <p:spPr>
            <a:xfrm>
              <a:off x="0" y="4866205"/>
              <a:ext cx="990441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_4"/>
            <p:cNvCxnSpPr/>
            <p:nvPr/>
          </p:nvCxnSpPr>
          <p:spPr>
            <a:xfrm>
              <a:off x="315119" y="31898"/>
              <a:ext cx="0" cy="684205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bar"/>
          <p:cNvCxnSpPr/>
          <p:nvPr userDrawn="1"/>
        </p:nvCxnSpPr>
        <p:spPr>
          <a:xfrm>
            <a:off x="-794" y="0"/>
            <a:ext cx="9906000" cy="0"/>
          </a:xfrm>
          <a:prstGeom prst="line">
            <a:avLst/>
          </a:prstGeom>
          <a:ln w="28575">
            <a:solidFill>
              <a:srgbClr val="C500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개체 틀 1"/>
          <p:cNvSpPr>
            <a:spLocks noGrp="1"/>
          </p:cNvSpPr>
          <p:nvPr>
            <p:ph type="body" sz="quarter" idx="10" hasCustomPrompt="1"/>
          </p:nvPr>
        </p:nvSpPr>
        <p:spPr>
          <a:xfrm>
            <a:off x="2791272" y="2072473"/>
            <a:ext cx="6625699" cy="11079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ko-KR" altLang="en-US" sz="3600" b="1" i="0" u="none" strike="noStrike" kern="0" cap="none" spc="-100" normalizeH="0" noProof="0" smtClean="0">
                <a:ln>
                  <a:noFill/>
                </a:ln>
                <a:solidFill>
                  <a:srgbClr val="C5003D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Segoe UI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제목은 맑은고딕 </a:t>
            </a:r>
            <a:r>
              <a:rPr lang="en-US" altLang="ko-KR"/>
              <a:t>36pt B</a:t>
            </a:r>
            <a:r>
              <a:rPr lang="ko-KR" altLang="en-US"/>
              <a:t>를 사용합니다 </a:t>
            </a:r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2791272" y="3284984"/>
            <a:ext cx="6625699" cy="3693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ko-KR" altLang="en-US" sz="2400" b="0" i="0" u="none" strike="noStrike" kern="0" cap="none" spc="-100" normalizeH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Segoe UI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소제목은 맑은고딕 </a:t>
            </a:r>
            <a:r>
              <a:rPr lang="en-US" altLang="ko-KR"/>
              <a:t>24pt</a:t>
            </a:r>
            <a:r>
              <a:rPr lang="ko-KR" altLang="en-US"/>
              <a:t>를 사용합니다 </a:t>
            </a:r>
          </a:p>
        </p:txBody>
      </p:sp>
      <p:sp>
        <p:nvSpPr>
          <p:cNvPr id="17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2791275" y="4262904"/>
            <a:ext cx="1729610" cy="24622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ko-KR" altLang="en-US" sz="1600" b="0" i="0" u="none" strike="noStrike" kern="0" cap="none" spc="0" normalizeH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Segoe UI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0000</a:t>
            </a:r>
            <a:r>
              <a:rPr lang="ko-KR" altLang="en-US"/>
              <a:t>년 </a:t>
            </a:r>
            <a:r>
              <a:rPr lang="en-US" altLang="ko-KR"/>
              <a:t>00</a:t>
            </a:r>
            <a:r>
              <a:rPr lang="ko-KR" altLang="en-US"/>
              <a:t>월 </a:t>
            </a:r>
            <a:r>
              <a:rPr lang="en-US" altLang="ko-KR"/>
              <a:t>00</a:t>
            </a:r>
            <a:r>
              <a:rPr lang="ko-KR" altLang="en-US"/>
              <a:t>일</a:t>
            </a:r>
          </a:p>
        </p:txBody>
      </p:sp>
      <p:sp>
        <p:nvSpPr>
          <p:cNvPr id="20" name="텍스트 개체 틀 4"/>
          <p:cNvSpPr>
            <a:spLocks noGrp="1"/>
          </p:cNvSpPr>
          <p:nvPr>
            <p:ph type="body" sz="quarter" idx="14" hasCustomPrompt="1"/>
          </p:nvPr>
        </p:nvSpPr>
        <p:spPr>
          <a:xfrm>
            <a:off x="2791274" y="1726686"/>
            <a:ext cx="6625697" cy="15388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ko-KR" altLang="en-US" sz="1000" b="0" i="0" u="none" strike="noStrike" kern="0" cap="none" spc="0" normalizeH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Segoe UI" pitchFamily="34" charset="0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  <a:cs typeface="Segoe UI" pitchFamily="34" charset="0"/>
              </a:rPr>
              <a:t>Name of Sub-function/Market</a:t>
            </a:r>
            <a:endParaRPr lang="en-GB" altLang="ko-KR">
              <a:solidFill>
                <a:srgbClr val="292929"/>
              </a:solidFill>
              <a:latin typeface="맑은 고딕" pitchFamily="50" charset="-127"/>
              <a:ea typeface="맑은 고딕" pitchFamily="50" charset="-127"/>
              <a:cs typeface="Segoe UI" pitchFamily="34" charset="0"/>
            </a:endParaRPr>
          </a:p>
        </p:txBody>
      </p:sp>
      <p:sp>
        <p:nvSpPr>
          <p:cNvPr id="23" name="텍스트 개체 틀 5"/>
          <p:cNvSpPr>
            <a:spLocks noGrp="1"/>
          </p:cNvSpPr>
          <p:nvPr>
            <p:ph type="body" sz="quarter" idx="15" hasCustomPrompt="1"/>
          </p:nvPr>
        </p:nvSpPr>
        <p:spPr>
          <a:xfrm>
            <a:off x="2791274" y="1566317"/>
            <a:ext cx="6625697" cy="15388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ko-KR" altLang="en-US" sz="1000" b="1" i="0" u="none" strike="noStrike" kern="0" cap="none" spc="0" normalizeH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Segoe UI" pitchFamily="34" charset="0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  <a:cs typeface="Segoe UI" pitchFamily="34" charset="0"/>
              </a:rPr>
              <a:t>Name of Function/Region</a:t>
            </a:r>
            <a:endParaRPr lang="en-GB" altLang="ko-KR">
              <a:solidFill>
                <a:srgbClr val="292929"/>
              </a:solidFill>
              <a:latin typeface="맑은 고딕" pitchFamily="50" charset="-127"/>
              <a:ea typeface="맑은 고딕" pitchFamily="50" charset="-127"/>
              <a:cs typeface="Segoe UI" pitchFamily="34" charset="0"/>
            </a:endParaRPr>
          </a:p>
        </p:txBody>
      </p:sp>
      <p:pic>
        <p:nvPicPr>
          <p:cNvPr id="29" name="bg_회색 사각형2" descr="01.png"/>
          <p:cNvPicPr>
            <a:picLocks noChangeAspect="1"/>
          </p:cNvPicPr>
          <p:nvPr userDrawn="1"/>
        </p:nvPicPr>
        <p:blipFill>
          <a:blip r:embed="rId5" cstate="print"/>
          <a:srcRect l="5306" t="319" r="5155" b="2034"/>
          <a:stretch>
            <a:fillRect/>
          </a:stretch>
        </p:blipFill>
        <p:spPr>
          <a:xfrm>
            <a:off x="3" y="1180803"/>
            <a:ext cx="313201" cy="3672408"/>
          </a:xfrm>
          <a:prstGeom prst="rect">
            <a:avLst/>
          </a:prstGeom>
        </p:spPr>
      </p:pic>
      <p:pic>
        <p:nvPicPr>
          <p:cNvPr id="24" name="bg_사선 사각형" descr="030.png"/>
          <p:cNvPicPr>
            <a:picLocks/>
          </p:cNvPicPr>
          <p:nvPr userDrawn="1"/>
        </p:nvPicPr>
        <p:blipFill>
          <a:blip r:embed="rId6" cstate="print">
            <a:grayscl/>
            <a:lum bright="-20000"/>
          </a:blip>
          <a:stretch>
            <a:fillRect/>
          </a:stretch>
        </p:blipFill>
        <p:spPr>
          <a:xfrm>
            <a:off x="314375" y="4853210"/>
            <a:ext cx="2117139" cy="20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788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내지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g" descr="079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6348" y="1103"/>
            <a:ext cx="9906000" cy="6856901"/>
          </a:xfrm>
          <a:prstGeom prst="rect">
            <a:avLst/>
          </a:prstGeom>
        </p:spPr>
      </p:pic>
      <p:cxnSp>
        <p:nvCxnSpPr>
          <p:cNvPr id="15" name="직선 연결선 1"/>
          <p:cNvCxnSpPr/>
          <p:nvPr userDrawn="1"/>
        </p:nvCxnSpPr>
        <p:spPr>
          <a:xfrm>
            <a:off x="342957" y="6515923"/>
            <a:ext cx="9218503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개체 틀 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87442" y="149298"/>
            <a:ext cx="4033440" cy="255371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>
              <a:buNone/>
              <a:defRPr sz="1800" b="1" spc="-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ko-KR"/>
              <a:t>1.1.1 </a:t>
            </a:r>
            <a:r>
              <a:rPr lang="ko-KR" altLang="en-US"/>
              <a:t>소제목 맑은고딕 </a:t>
            </a:r>
            <a:r>
              <a:rPr lang="en-US" altLang="ko-KR"/>
              <a:t>18pt Bold</a:t>
            </a:r>
            <a:endParaRPr lang="ko-KR" altLang="en-US"/>
          </a:p>
        </p:txBody>
      </p:sp>
      <p:sp>
        <p:nvSpPr>
          <p:cNvPr id="25" name="텍스트 개체 틀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524131" y="343902"/>
            <a:ext cx="4031855" cy="208024"/>
          </a:xfrm>
          <a:prstGeom prst="rect">
            <a:avLst/>
          </a:prstGeom>
        </p:spPr>
        <p:txBody>
          <a:bodyPr lIns="0" tIns="0" rIns="0" bIns="0"/>
          <a:lstStyle>
            <a:lvl1pPr marL="179388" indent="-179388" algn="r">
              <a:buClr>
                <a:schemeClr val="accent1"/>
              </a:buClr>
              <a:buFont typeface="Arial" pitchFamily="34" charset="0"/>
              <a:buNone/>
              <a:defRPr sz="1400" b="0" spc="-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1.1 </a:t>
            </a:r>
            <a:r>
              <a:rPr lang="ko-KR" altLang="en-US" dirty="0" err="1"/>
              <a:t>중제목</a:t>
            </a:r>
            <a:r>
              <a:rPr lang="ko-KR" altLang="en-US" dirty="0"/>
              <a:t> </a:t>
            </a:r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14pt</a:t>
            </a:r>
            <a:endParaRPr lang="ko-KR" altLang="en-US" dirty="0"/>
          </a:p>
        </p:txBody>
      </p:sp>
      <p:sp>
        <p:nvSpPr>
          <p:cNvPr id="16" name="텍스트 개체 틀 3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87441" y="557999"/>
            <a:ext cx="8929531" cy="253467"/>
          </a:xfrm>
          <a:prstGeom prst="rect">
            <a:avLst/>
          </a:prstGeom>
        </p:spPr>
        <p:txBody>
          <a:bodyPr lIns="0" tIns="0" rIns="0" bIns="0" anchor="t" anchorCtr="0"/>
          <a:lstStyle>
            <a:lvl1pPr marL="179388" indent="-179388">
              <a:buClr>
                <a:schemeClr val="accent1"/>
              </a:buClr>
              <a:buFont typeface="Arial" pitchFamily="34" charset="0"/>
              <a:buChar char="•"/>
              <a:defRPr sz="1600" b="1" spc="-1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1.1.1.1 </a:t>
            </a:r>
            <a:r>
              <a:rPr lang="ko-KR" altLang="en-US" dirty="0"/>
              <a:t>세부제목은 </a:t>
            </a:r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16pt Bold</a:t>
            </a:r>
            <a:r>
              <a:rPr lang="ko-KR" altLang="en-US" dirty="0"/>
              <a:t>를 사용합니다</a:t>
            </a:r>
            <a:endParaRPr lang="en-US" altLang="ko-KR" dirty="0"/>
          </a:p>
        </p:txBody>
      </p:sp>
      <p:sp>
        <p:nvSpPr>
          <p:cNvPr id="18" name="텍스트 개체 틀 4"/>
          <p:cNvSpPr>
            <a:spLocks noGrp="1"/>
          </p:cNvSpPr>
          <p:nvPr userDrawn="1">
            <p:ph type="body" sz="quarter" idx="13"/>
          </p:nvPr>
        </p:nvSpPr>
        <p:spPr>
          <a:xfrm>
            <a:off x="487441" y="868659"/>
            <a:ext cx="8929531" cy="546419"/>
          </a:xfrm>
          <a:prstGeom prst="rect">
            <a:avLst/>
          </a:prstGeom>
        </p:spPr>
        <p:txBody>
          <a:bodyPr wrap="square" lIns="18000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pc="-100" baseline="0"/>
            </a:lvl2pPr>
            <a:lvl3pPr>
              <a:defRPr spc="-100" baseline="0"/>
            </a:lvl3pPr>
            <a:lvl4pPr>
              <a:defRPr spc="-100" baseline="0"/>
            </a:lvl4pPr>
            <a:lvl5pPr>
              <a:defRPr spc="-10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</p:txBody>
      </p:sp>
      <p:sp>
        <p:nvSpPr>
          <p:cNvPr id="17" name="텍스트 개체 틀 7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525002" y="95553"/>
            <a:ext cx="4031188" cy="227225"/>
          </a:xfrm>
          <a:prstGeom prst="rect">
            <a:avLst/>
          </a:prstGeom>
        </p:spPr>
        <p:txBody>
          <a:bodyPr lIns="0" tIns="0" rIns="0" bIns="0"/>
          <a:lstStyle>
            <a:lvl1pPr algn="r">
              <a:buNone/>
              <a:defRPr lang="ko-KR" altLang="en-US" sz="1500" b="1" kern="1200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1. </a:t>
            </a:r>
            <a:r>
              <a:rPr lang="ko-KR" altLang="en-US"/>
              <a:t>대제목 맑은고딕 </a:t>
            </a:r>
            <a:r>
              <a:rPr lang="en-US" altLang="ko-KR"/>
              <a:t>15pt Bold</a:t>
            </a:r>
            <a:endParaRPr lang="ko-KR" altLang="en-US"/>
          </a:p>
        </p:txBody>
      </p:sp>
      <p:grpSp>
        <p:nvGrpSpPr>
          <p:cNvPr id="23" name="그룹 1"/>
          <p:cNvGrpSpPr/>
          <p:nvPr userDrawn="1"/>
        </p:nvGrpSpPr>
        <p:grpSpPr>
          <a:xfrm>
            <a:off x="331936" y="-11892"/>
            <a:ext cx="72012" cy="428679"/>
            <a:chOff x="331883" y="177636"/>
            <a:chExt cx="72000" cy="428679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331883" y="177636"/>
              <a:ext cx="0" cy="4254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그림 21" descr="37.png"/>
            <p:cNvPicPr>
              <a:picLocks/>
            </p:cNvPicPr>
            <p:nvPr userDrawn="1"/>
          </p:nvPicPr>
          <p:blipFill>
            <a:blip r:embed="rId3" cstate="print"/>
            <a:srcRect l="5395" t="1279" r="7092" b="2832"/>
            <a:stretch>
              <a:fillRect/>
            </a:stretch>
          </p:blipFill>
          <p:spPr>
            <a:xfrm>
              <a:off x="331883" y="354315"/>
              <a:ext cx="72000" cy="252000"/>
            </a:xfrm>
            <a:prstGeom prst="rect">
              <a:avLst/>
            </a:prstGeom>
          </p:spPr>
        </p:pic>
      </p:grpSp>
      <p:cxnSp>
        <p:nvCxnSpPr>
          <p:cNvPr id="11" name="bar"/>
          <p:cNvCxnSpPr/>
          <p:nvPr userDrawn="1"/>
        </p:nvCxnSpPr>
        <p:spPr>
          <a:xfrm>
            <a:off x="-794" y="0"/>
            <a:ext cx="9906000" cy="0"/>
          </a:xfrm>
          <a:prstGeom prst="line">
            <a:avLst/>
          </a:prstGeom>
          <a:ln w="28575">
            <a:solidFill>
              <a:srgbClr val="C500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 userDrawn="1"/>
        </p:nvSpPr>
        <p:spPr>
          <a:xfrm>
            <a:off x="4836764" y="6593726"/>
            <a:ext cx="232473" cy="1538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defRPr/>
            </a:pPr>
            <a:fld id="{E958D18D-F60F-478C-9076-B979C2268E8B}" type="slidenum">
              <a:rPr lang="ko-KR" altLang="en-US" sz="1000" b="1">
                <a:solidFill>
                  <a:srgbClr val="000000">
                    <a:lumMod val="65000"/>
                    <a:lumOff val="35000"/>
                  </a:srgbClr>
                </a:solidFill>
              </a:rPr>
              <a:pPr algn="ctr">
                <a:defRPr/>
              </a:pPr>
              <a:t>‹#›</a:t>
            </a:fld>
            <a:r>
              <a:rPr lang="ko-KR" altLang="en-US" sz="1000" b="1">
                <a:solidFill>
                  <a:srgbClr val="000000">
                    <a:lumMod val="65000"/>
                    <a:lumOff val="35000"/>
                  </a:srgbClr>
                </a:solidFill>
              </a:rPr>
              <a:t> </a:t>
            </a:r>
            <a:endParaRPr lang="ko-KR" altLang="en-US" sz="1000" b="1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792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내지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"/>
          <p:cNvCxnSpPr/>
          <p:nvPr userDrawn="1"/>
        </p:nvCxnSpPr>
        <p:spPr>
          <a:xfrm>
            <a:off x="342957" y="6515923"/>
            <a:ext cx="9218503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개체 틀 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87442" y="149298"/>
            <a:ext cx="4033440" cy="255371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>
              <a:buNone/>
              <a:defRPr sz="2000" b="1" spc="-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ko-KR" dirty="0"/>
              <a:t>1. </a:t>
            </a:r>
            <a:r>
              <a:rPr lang="ko-KR" altLang="en-US" dirty="0"/>
              <a:t>소제목 </a:t>
            </a:r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20pt Bold</a:t>
            </a:r>
            <a:endParaRPr lang="ko-KR" altLang="en-US" dirty="0"/>
          </a:p>
        </p:txBody>
      </p:sp>
      <p:sp>
        <p:nvSpPr>
          <p:cNvPr id="18" name="텍스트 개체 틀 4"/>
          <p:cNvSpPr>
            <a:spLocks noGrp="1"/>
          </p:cNvSpPr>
          <p:nvPr userDrawn="1">
            <p:ph type="body" sz="quarter" idx="13"/>
          </p:nvPr>
        </p:nvSpPr>
        <p:spPr>
          <a:xfrm>
            <a:off x="487441" y="794350"/>
            <a:ext cx="8929531" cy="546419"/>
          </a:xfrm>
          <a:prstGeom prst="rect">
            <a:avLst/>
          </a:prstGeom>
        </p:spPr>
        <p:txBody>
          <a:bodyPr wrap="square" lIns="18000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pc="-100" baseline="0"/>
            </a:lvl2pPr>
            <a:lvl3pPr>
              <a:defRPr spc="-100" baseline="0"/>
            </a:lvl3pPr>
            <a:lvl4pPr>
              <a:defRPr spc="-100" baseline="0"/>
            </a:lvl4pPr>
            <a:lvl5pPr>
              <a:defRPr spc="-10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</p:txBody>
      </p:sp>
      <p:sp>
        <p:nvSpPr>
          <p:cNvPr id="17" name="텍스트 개체 틀 7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525002" y="95553"/>
            <a:ext cx="4031188" cy="227225"/>
          </a:xfrm>
          <a:prstGeom prst="rect">
            <a:avLst/>
          </a:prstGeom>
        </p:spPr>
        <p:txBody>
          <a:bodyPr lIns="0" tIns="0" rIns="0" bIns="0"/>
          <a:lstStyle>
            <a:lvl1pPr algn="r">
              <a:buNone/>
              <a:defRPr lang="ko-KR" altLang="en-US" sz="1600" b="1" kern="1200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Ⅰ. </a:t>
            </a:r>
            <a:r>
              <a:rPr lang="ko-KR" altLang="en-US" dirty="0" err="1"/>
              <a:t>대제목</a:t>
            </a:r>
            <a:r>
              <a:rPr lang="ko-KR" altLang="en-US" dirty="0"/>
              <a:t> </a:t>
            </a:r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16pt Bold</a:t>
            </a:r>
            <a:endParaRPr lang="ko-KR" altLang="en-US" dirty="0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331936" y="-11892"/>
            <a:ext cx="72012" cy="428679"/>
            <a:chOff x="331883" y="177636"/>
            <a:chExt cx="72000" cy="428679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331883" y="177636"/>
              <a:ext cx="0" cy="4254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그림 21" descr="37.png"/>
            <p:cNvPicPr>
              <a:picLocks/>
            </p:cNvPicPr>
            <p:nvPr userDrawn="1"/>
          </p:nvPicPr>
          <p:blipFill>
            <a:blip r:embed="rId2" cstate="print"/>
            <a:srcRect l="5395" t="1279" r="7092" b="2832"/>
            <a:stretch>
              <a:fillRect/>
            </a:stretch>
          </p:blipFill>
          <p:spPr>
            <a:xfrm>
              <a:off x="331883" y="354315"/>
              <a:ext cx="72000" cy="252000"/>
            </a:xfrm>
            <a:prstGeom prst="rect">
              <a:avLst/>
            </a:prstGeom>
          </p:spPr>
        </p:pic>
      </p:grpSp>
      <p:cxnSp>
        <p:nvCxnSpPr>
          <p:cNvPr id="11" name="bar"/>
          <p:cNvCxnSpPr/>
          <p:nvPr userDrawn="1"/>
        </p:nvCxnSpPr>
        <p:spPr>
          <a:xfrm>
            <a:off x="-794" y="0"/>
            <a:ext cx="9906000" cy="0"/>
          </a:xfrm>
          <a:prstGeom prst="line">
            <a:avLst/>
          </a:prstGeom>
          <a:ln w="28575">
            <a:solidFill>
              <a:srgbClr val="C500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 userDrawn="1"/>
        </p:nvSpPr>
        <p:spPr>
          <a:xfrm>
            <a:off x="4836764" y="6593726"/>
            <a:ext cx="232473" cy="1538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defRPr/>
            </a:pPr>
            <a:fld id="{E958D18D-F60F-478C-9076-B979C2268E8B}" type="slidenum">
              <a:rPr lang="ko-KR" altLang="en-US" sz="1000" b="1">
                <a:solidFill>
                  <a:srgbClr val="000000">
                    <a:lumMod val="65000"/>
                    <a:lumOff val="35000"/>
                  </a:srgbClr>
                </a:solidFill>
              </a:rPr>
              <a:pPr algn="ctr">
                <a:defRPr/>
              </a:pPr>
              <a:t>‹#›</a:t>
            </a:fld>
            <a:r>
              <a:rPr lang="ko-KR" altLang="en-US" sz="1000" b="1">
                <a:solidFill>
                  <a:srgbClr val="000000">
                    <a:lumMod val="65000"/>
                    <a:lumOff val="35000"/>
                  </a:srgbClr>
                </a:solidFill>
              </a:rPr>
              <a:t> </a:t>
            </a:r>
            <a:endParaRPr lang="ko-KR" altLang="en-US" sz="1000" b="1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361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내지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"/>
          <p:cNvCxnSpPr/>
          <p:nvPr userDrawn="1"/>
        </p:nvCxnSpPr>
        <p:spPr>
          <a:xfrm>
            <a:off x="342957" y="6515923"/>
            <a:ext cx="9218503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3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87441" y="557999"/>
            <a:ext cx="8929531" cy="253467"/>
          </a:xfrm>
          <a:prstGeom prst="rect">
            <a:avLst/>
          </a:prstGeom>
        </p:spPr>
        <p:txBody>
          <a:bodyPr lIns="0" tIns="0" rIns="0" bIns="0" anchor="t" anchorCtr="0"/>
          <a:lstStyle>
            <a:lvl1pPr marL="179388" indent="-179388">
              <a:buClr>
                <a:schemeClr val="accent1"/>
              </a:buClr>
              <a:buFont typeface="Arial" pitchFamily="34" charset="0"/>
              <a:buChar char="•"/>
              <a:defRPr sz="1600" b="1" spc="-1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1.1.1.1 </a:t>
            </a:r>
            <a:r>
              <a:rPr lang="ko-KR" altLang="en-US" dirty="0"/>
              <a:t>세부제목은 </a:t>
            </a:r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16pt Bold</a:t>
            </a:r>
            <a:r>
              <a:rPr lang="ko-KR" altLang="en-US" dirty="0"/>
              <a:t>를 사용합니다</a:t>
            </a:r>
            <a:endParaRPr lang="en-US" altLang="ko-KR" dirty="0"/>
          </a:p>
        </p:txBody>
      </p:sp>
      <p:sp>
        <p:nvSpPr>
          <p:cNvPr id="18" name="텍스트 개체 틀 4"/>
          <p:cNvSpPr>
            <a:spLocks noGrp="1"/>
          </p:cNvSpPr>
          <p:nvPr userDrawn="1">
            <p:ph type="body" sz="quarter" idx="13"/>
          </p:nvPr>
        </p:nvSpPr>
        <p:spPr>
          <a:xfrm>
            <a:off x="487441" y="868659"/>
            <a:ext cx="8929531" cy="546419"/>
          </a:xfrm>
          <a:prstGeom prst="rect">
            <a:avLst/>
          </a:prstGeom>
        </p:spPr>
        <p:txBody>
          <a:bodyPr wrap="square" lIns="18000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pc="-100" baseline="0"/>
            </a:lvl2pPr>
            <a:lvl3pPr>
              <a:defRPr spc="-100" baseline="0"/>
            </a:lvl3pPr>
            <a:lvl4pPr>
              <a:defRPr spc="-100" baseline="0"/>
            </a:lvl4pPr>
            <a:lvl5pPr>
              <a:defRPr spc="-10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331936" y="-11892"/>
            <a:ext cx="72012" cy="428679"/>
            <a:chOff x="331883" y="177636"/>
            <a:chExt cx="72000" cy="428679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331883" y="177636"/>
              <a:ext cx="0" cy="4254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그림 21" descr="37.png"/>
            <p:cNvPicPr>
              <a:picLocks/>
            </p:cNvPicPr>
            <p:nvPr userDrawn="1"/>
          </p:nvPicPr>
          <p:blipFill>
            <a:blip r:embed="rId2" cstate="print"/>
            <a:srcRect l="5395" t="1279" r="7092" b="2832"/>
            <a:stretch>
              <a:fillRect/>
            </a:stretch>
          </p:blipFill>
          <p:spPr>
            <a:xfrm>
              <a:off x="331883" y="354315"/>
              <a:ext cx="72000" cy="252000"/>
            </a:xfrm>
            <a:prstGeom prst="rect">
              <a:avLst/>
            </a:prstGeom>
          </p:spPr>
        </p:pic>
      </p:grpSp>
      <p:cxnSp>
        <p:nvCxnSpPr>
          <p:cNvPr id="11" name="bar"/>
          <p:cNvCxnSpPr/>
          <p:nvPr userDrawn="1"/>
        </p:nvCxnSpPr>
        <p:spPr>
          <a:xfrm>
            <a:off x="-794" y="0"/>
            <a:ext cx="9906000" cy="0"/>
          </a:xfrm>
          <a:prstGeom prst="line">
            <a:avLst/>
          </a:prstGeom>
          <a:ln w="28575">
            <a:solidFill>
              <a:srgbClr val="C500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 userDrawn="1"/>
        </p:nvSpPr>
        <p:spPr>
          <a:xfrm>
            <a:off x="4836764" y="6593726"/>
            <a:ext cx="232473" cy="1538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defRPr/>
            </a:pPr>
            <a:fld id="{E958D18D-F60F-478C-9076-B979C2268E8B}" type="slidenum">
              <a:rPr lang="ko-KR" altLang="en-US" sz="1000" b="1">
                <a:solidFill>
                  <a:srgbClr val="000000">
                    <a:lumMod val="65000"/>
                    <a:lumOff val="35000"/>
                  </a:srgbClr>
                </a:solidFill>
              </a:rPr>
              <a:pPr algn="ctr">
                <a:defRPr/>
              </a:pPr>
              <a:t>‹#›</a:t>
            </a:fld>
            <a:r>
              <a:rPr lang="ko-KR" altLang="en-US" sz="1000" b="1">
                <a:solidFill>
                  <a:srgbClr val="000000">
                    <a:lumMod val="65000"/>
                    <a:lumOff val="35000"/>
                  </a:srgbClr>
                </a:solidFill>
              </a:rPr>
              <a:t> </a:t>
            </a:r>
            <a:endParaRPr lang="ko-KR" altLang="en-US" sz="1000" b="1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20" name="텍스트 개체 틀 1"/>
          <p:cNvSpPr>
            <a:spLocks noGrp="1"/>
          </p:cNvSpPr>
          <p:nvPr>
            <p:ph type="body" sz="quarter" idx="10" hasCustomPrompt="1"/>
          </p:nvPr>
        </p:nvSpPr>
        <p:spPr>
          <a:xfrm>
            <a:off x="487442" y="149298"/>
            <a:ext cx="4033440" cy="255371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>
              <a:buNone/>
              <a:defRPr sz="2000" b="1" spc="-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ko-KR" dirty="0"/>
              <a:t>1. </a:t>
            </a:r>
            <a:r>
              <a:rPr lang="ko-KR" altLang="en-US" dirty="0"/>
              <a:t>소제목 </a:t>
            </a:r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20pt Bold</a:t>
            </a:r>
            <a:endParaRPr lang="ko-KR" altLang="en-US" dirty="0"/>
          </a:p>
        </p:txBody>
      </p:sp>
      <p:sp>
        <p:nvSpPr>
          <p:cNvPr id="21" name="텍스트 개체 틀 7"/>
          <p:cNvSpPr>
            <a:spLocks noGrp="1"/>
          </p:cNvSpPr>
          <p:nvPr>
            <p:ph type="body" sz="quarter" idx="16" hasCustomPrompt="1"/>
          </p:nvPr>
        </p:nvSpPr>
        <p:spPr>
          <a:xfrm>
            <a:off x="5525002" y="95553"/>
            <a:ext cx="4031188" cy="227225"/>
          </a:xfrm>
          <a:prstGeom prst="rect">
            <a:avLst/>
          </a:prstGeom>
        </p:spPr>
        <p:txBody>
          <a:bodyPr lIns="0" tIns="0" rIns="0" bIns="0"/>
          <a:lstStyle>
            <a:lvl1pPr algn="r">
              <a:buNone/>
              <a:defRPr lang="ko-KR" altLang="en-US" sz="1600" b="1" kern="1200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Ⅰ. </a:t>
            </a:r>
            <a:r>
              <a:rPr lang="ko-KR" altLang="en-US" dirty="0" err="1"/>
              <a:t>대제목</a:t>
            </a:r>
            <a:r>
              <a:rPr lang="ko-KR" altLang="en-US" dirty="0"/>
              <a:t> </a:t>
            </a:r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16pt Bold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792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컨텐츠 삽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g" descr="079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4"/>
            <a:ext cx="9906000" cy="6856901"/>
          </a:xfrm>
          <a:prstGeom prst="rect">
            <a:avLst/>
          </a:prstGeom>
        </p:spPr>
      </p:pic>
      <p:sp>
        <p:nvSpPr>
          <p:cNvPr id="22" name="내용 개체 틀 21"/>
          <p:cNvSpPr>
            <a:spLocks noGrp="1"/>
          </p:cNvSpPr>
          <p:nvPr>
            <p:ph sz="quarter" idx="17" hasCustomPrompt="1"/>
          </p:nvPr>
        </p:nvSpPr>
        <p:spPr>
          <a:xfrm>
            <a:off x="487441" y="2924948"/>
            <a:ext cx="8929531" cy="34520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 defTabSz="914400" rtl="0" eaLnBrk="1" latinLnBrk="1" hangingPunct="1">
              <a:lnSpc>
                <a:spcPct val="80000"/>
              </a:lnSpc>
              <a:spcBef>
                <a:spcPct val="20000"/>
              </a:spcBef>
              <a:buFont typeface="Arial" pitchFamily="34" charset="0"/>
              <a:buNone/>
              <a:tabLst/>
              <a:defRPr lang="ko-KR" altLang="en-US" sz="950" kern="1200" spc="-1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컨텐츠를 추가하려면 아이콘을 클릭하십시오</a:t>
            </a:r>
          </a:p>
        </p:txBody>
      </p:sp>
      <p:sp>
        <p:nvSpPr>
          <p:cNvPr id="35" name="텍스트 개체 틀 1"/>
          <p:cNvSpPr>
            <a:spLocks noGrp="1"/>
          </p:cNvSpPr>
          <p:nvPr>
            <p:ph type="body" sz="quarter" idx="10" hasCustomPrompt="1"/>
          </p:nvPr>
        </p:nvSpPr>
        <p:spPr>
          <a:xfrm>
            <a:off x="487442" y="149298"/>
            <a:ext cx="4033440" cy="255371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>
              <a:buNone/>
              <a:defRPr sz="1800" b="1" spc="-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ko-KR"/>
              <a:t>1.1.1 </a:t>
            </a:r>
            <a:r>
              <a:rPr lang="ko-KR" altLang="en-US"/>
              <a:t>소제목 맑은고딕 </a:t>
            </a:r>
            <a:r>
              <a:rPr lang="en-US" altLang="ko-KR"/>
              <a:t>18pt Bold</a:t>
            </a:r>
            <a:endParaRPr lang="ko-KR" altLang="en-US"/>
          </a:p>
        </p:txBody>
      </p:sp>
      <p:sp>
        <p:nvSpPr>
          <p:cNvPr id="3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5526489" y="343902"/>
            <a:ext cx="4031855" cy="208024"/>
          </a:xfrm>
          <a:prstGeom prst="rect">
            <a:avLst/>
          </a:prstGeom>
        </p:spPr>
        <p:txBody>
          <a:bodyPr lIns="0" tIns="0" rIns="0" bIns="0"/>
          <a:lstStyle>
            <a:lvl1pPr marL="179388" indent="-179388" algn="r">
              <a:buClr>
                <a:schemeClr val="accent1"/>
              </a:buClr>
              <a:buFont typeface="Arial" pitchFamily="34" charset="0"/>
              <a:buNone/>
              <a:defRPr lang="ko-KR" altLang="en-US" sz="1400" b="0" kern="1200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9388" lvl="0" indent="-179388" algn="r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</a:pPr>
            <a:r>
              <a:rPr lang="en-US" altLang="ko-KR"/>
              <a:t>1.1 </a:t>
            </a:r>
            <a:r>
              <a:rPr lang="ko-KR" altLang="en-US"/>
              <a:t>중제목 맑은고딕 </a:t>
            </a:r>
            <a:r>
              <a:rPr lang="en-US" altLang="ko-KR"/>
              <a:t>14pt</a:t>
            </a:r>
            <a:endParaRPr lang="ko-KR" altLang="en-US"/>
          </a:p>
        </p:txBody>
      </p:sp>
      <p:sp>
        <p:nvSpPr>
          <p:cNvPr id="37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487441" y="557835"/>
            <a:ext cx="8929531" cy="253467"/>
          </a:xfrm>
          <a:prstGeom prst="rect">
            <a:avLst/>
          </a:prstGeom>
        </p:spPr>
        <p:txBody>
          <a:bodyPr lIns="0" tIns="0" rIns="0" bIns="0" anchor="t" anchorCtr="0"/>
          <a:lstStyle>
            <a:lvl1pPr marL="179388" indent="-179388">
              <a:buClr>
                <a:schemeClr val="accent1"/>
              </a:buClr>
              <a:buFont typeface="Arial" pitchFamily="34" charset="0"/>
              <a:buChar char="•"/>
              <a:defRPr sz="1600" b="1" spc="-1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ko-KR"/>
              <a:t>1.1.1.1 </a:t>
            </a:r>
            <a:r>
              <a:rPr lang="ko-KR" altLang="en-US"/>
              <a:t>세부제목은 맑은고딕 </a:t>
            </a:r>
            <a:r>
              <a:rPr lang="en-US" altLang="ko-KR"/>
              <a:t>16pt Bold</a:t>
            </a:r>
            <a:r>
              <a:rPr lang="ko-KR" altLang="en-US"/>
              <a:t>를 사용합니다</a:t>
            </a:r>
            <a:endParaRPr lang="en-US" altLang="ko-KR"/>
          </a:p>
        </p:txBody>
      </p:sp>
      <p:sp>
        <p:nvSpPr>
          <p:cNvPr id="38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487441" y="868495"/>
            <a:ext cx="8929531" cy="546813"/>
          </a:xfrm>
          <a:prstGeom prst="rect">
            <a:avLst/>
          </a:prstGeom>
        </p:spPr>
        <p:txBody>
          <a:bodyPr wrap="square" lIns="18000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US" altLang="ko-KR" sz="1400" b="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pc="-100" baseline="0"/>
            </a:lvl2pPr>
            <a:lvl3pPr>
              <a:defRPr spc="-100" baseline="0"/>
            </a:lvl3pPr>
            <a:lvl4pPr>
              <a:defRPr spc="-100" baseline="0"/>
            </a:lvl4pPr>
            <a:lvl5pPr>
              <a:defRPr spc="-100" baseline="0"/>
            </a:lvl5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altLang="ko-KR" dirty="0"/>
          </a:p>
        </p:txBody>
      </p:sp>
      <p:sp>
        <p:nvSpPr>
          <p:cNvPr id="39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487441" y="1546439"/>
            <a:ext cx="8929531" cy="221770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Tx/>
              <a:buBlip>
                <a:blip r:embed="rId3"/>
              </a:buBlip>
              <a:defRPr sz="1400" b="1" spc="-100" baseline="0"/>
            </a:lvl1pPr>
            <a:lvl2pPr>
              <a:defRPr spc="-100" baseline="0"/>
            </a:lvl2pPr>
            <a:lvl3pPr>
              <a:defRPr spc="-100" baseline="0"/>
            </a:lvl3pPr>
            <a:lvl4pPr>
              <a:defRPr spc="-100" baseline="0"/>
            </a:lvl4pPr>
            <a:lvl5pPr>
              <a:defRPr spc="-100" baseline="0"/>
            </a:lvl5pPr>
          </a:lstStyle>
          <a:p>
            <a:pPr lvl="0"/>
            <a:r>
              <a:rPr lang="ko-KR" altLang="en-US"/>
              <a:t>마스터 텍스트 스타일을 편집합니다</a:t>
            </a:r>
            <a:endParaRPr lang="en-US" altLang="ko-KR"/>
          </a:p>
          <a:p>
            <a:pPr lvl="0"/>
            <a:endParaRPr lang="ko-KR" altLang="en-US"/>
          </a:p>
        </p:txBody>
      </p:sp>
      <p:sp>
        <p:nvSpPr>
          <p:cNvPr id="40" name="텍스트 개체 틀 6"/>
          <p:cNvSpPr>
            <a:spLocks noGrp="1"/>
          </p:cNvSpPr>
          <p:nvPr>
            <p:ph type="body" sz="quarter" idx="15"/>
          </p:nvPr>
        </p:nvSpPr>
        <p:spPr>
          <a:xfrm>
            <a:off x="487441" y="1838127"/>
            <a:ext cx="8929531" cy="962409"/>
          </a:xfrm>
          <a:prstGeom prst="rect">
            <a:avLst/>
          </a:prstGeom>
        </p:spPr>
        <p:txBody>
          <a:bodyPr lIns="0" tIns="0" rIns="0" bIns="0"/>
          <a:lstStyle>
            <a:lvl1pPr marL="314325" indent="-134938">
              <a:buFont typeface="Arial" pitchFamily="34" charset="0"/>
              <a:buChar char="•"/>
              <a:defRPr sz="1200" b="0" spc="-100" baseline="0"/>
            </a:lvl1pPr>
            <a:lvl2pPr marL="447675" indent="-125413">
              <a:defRPr sz="1200" spc="-100" baseline="0"/>
            </a:lvl2pPr>
            <a:lvl3pPr>
              <a:defRPr spc="-100" baseline="0"/>
            </a:lvl3pPr>
            <a:lvl4pPr>
              <a:defRPr spc="-100" baseline="0"/>
            </a:lvl4pPr>
            <a:lvl5pPr>
              <a:defRPr spc="-100" baseline="0"/>
            </a:lvl5pPr>
          </a:lstStyle>
          <a:p>
            <a:pPr lvl="0"/>
            <a:r>
              <a:rPr lang="ko-KR" altLang="en-US"/>
              <a:t>마스터 텍스트 스타일을 편집합니다</a:t>
            </a:r>
            <a:endParaRPr lang="en-US" altLang="ko-KR"/>
          </a:p>
          <a:p>
            <a:pPr lvl="1"/>
            <a:r>
              <a:rPr lang="ko-KR" altLang="en-US"/>
              <a:t>둘째수준</a:t>
            </a:r>
            <a:endParaRPr lang="en-US" altLang="ko-KR"/>
          </a:p>
          <a:p>
            <a:pPr lvl="0"/>
            <a:endParaRPr lang="ko-KR" altLang="en-US"/>
          </a:p>
        </p:txBody>
      </p:sp>
      <p:sp>
        <p:nvSpPr>
          <p:cNvPr id="41" name="텍스트 개체 틀 7"/>
          <p:cNvSpPr>
            <a:spLocks noGrp="1"/>
          </p:cNvSpPr>
          <p:nvPr>
            <p:ph type="body" sz="quarter" idx="16" hasCustomPrompt="1"/>
          </p:nvPr>
        </p:nvSpPr>
        <p:spPr>
          <a:xfrm>
            <a:off x="5524902" y="95553"/>
            <a:ext cx="4033440" cy="227225"/>
          </a:xfrm>
          <a:prstGeom prst="rect">
            <a:avLst/>
          </a:prstGeom>
        </p:spPr>
        <p:txBody>
          <a:bodyPr lIns="0" tIns="0" rIns="0" bIns="0"/>
          <a:lstStyle>
            <a:lvl1pPr algn="r">
              <a:buNone/>
              <a:defRPr lang="ko-KR" altLang="en-US" sz="1500" b="1" kern="1200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lvl="0" indent="-34290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altLang="ko-KR"/>
              <a:t>1. </a:t>
            </a:r>
            <a:r>
              <a:rPr lang="ko-KR" altLang="en-US"/>
              <a:t>대제목 맑은고딕 </a:t>
            </a:r>
            <a:r>
              <a:rPr lang="en-US" altLang="ko-KR"/>
              <a:t>15pt Bold</a:t>
            </a:r>
            <a:endParaRPr lang="ko-KR" altLang="en-US"/>
          </a:p>
        </p:txBody>
      </p:sp>
      <p:grpSp>
        <p:nvGrpSpPr>
          <p:cNvPr id="42" name="그룹 1"/>
          <p:cNvGrpSpPr/>
          <p:nvPr userDrawn="1"/>
        </p:nvGrpSpPr>
        <p:grpSpPr>
          <a:xfrm>
            <a:off x="331936" y="-11892"/>
            <a:ext cx="72012" cy="428679"/>
            <a:chOff x="331883" y="177636"/>
            <a:chExt cx="72000" cy="428679"/>
          </a:xfrm>
        </p:grpSpPr>
        <p:cxnSp>
          <p:nvCxnSpPr>
            <p:cNvPr id="43" name="직선 연결선 42"/>
            <p:cNvCxnSpPr/>
            <p:nvPr/>
          </p:nvCxnSpPr>
          <p:spPr>
            <a:xfrm>
              <a:off x="331883" y="177636"/>
              <a:ext cx="0" cy="4254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그림 43" descr="37.png"/>
            <p:cNvPicPr>
              <a:picLocks/>
            </p:cNvPicPr>
            <p:nvPr userDrawn="1"/>
          </p:nvPicPr>
          <p:blipFill>
            <a:blip r:embed="rId4" cstate="print"/>
            <a:srcRect l="5395" t="1279" r="7092" b="2832"/>
            <a:stretch>
              <a:fillRect/>
            </a:stretch>
          </p:blipFill>
          <p:spPr>
            <a:xfrm>
              <a:off x="331883" y="354315"/>
              <a:ext cx="72000" cy="252000"/>
            </a:xfrm>
            <a:prstGeom prst="rect">
              <a:avLst/>
            </a:prstGeom>
          </p:spPr>
        </p:pic>
      </p:grpSp>
      <p:cxnSp>
        <p:nvCxnSpPr>
          <p:cNvPr id="23" name="직선 연결선 1"/>
          <p:cNvCxnSpPr/>
          <p:nvPr userDrawn="1"/>
        </p:nvCxnSpPr>
        <p:spPr>
          <a:xfrm>
            <a:off x="342957" y="6515923"/>
            <a:ext cx="9218503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bar"/>
          <p:cNvCxnSpPr/>
          <p:nvPr userDrawn="1"/>
        </p:nvCxnSpPr>
        <p:spPr>
          <a:xfrm>
            <a:off x="-794" y="0"/>
            <a:ext cx="9906000" cy="0"/>
          </a:xfrm>
          <a:prstGeom prst="line">
            <a:avLst/>
          </a:prstGeom>
          <a:ln w="28575">
            <a:solidFill>
              <a:srgbClr val="C500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 userDrawn="1"/>
        </p:nvSpPr>
        <p:spPr>
          <a:xfrm>
            <a:off x="4836764" y="6593726"/>
            <a:ext cx="232473" cy="1538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defRPr/>
            </a:pPr>
            <a:fld id="{E958D18D-F60F-478C-9076-B979C2268E8B}" type="slidenum">
              <a:rPr lang="ko-KR" altLang="en-US" sz="1000" b="1">
                <a:solidFill>
                  <a:srgbClr val="000000">
                    <a:lumMod val="65000"/>
                    <a:lumOff val="35000"/>
                  </a:srgbClr>
                </a:solidFill>
              </a:rPr>
              <a:pPr algn="ctr">
                <a:defRPr/>
              </a:pPr>
              <a:t>‹#›</a:t>
            </a:fld>
            <a:r>
              <a:rPr lang="ko-KR" altLang="en-US" sz="1000" b="1">
                <a:solidFill>
                  <a:srgbClr val="000000">
                    <a:lumMod val="65000"/>
                    <a:lumOff val="35000"/>
                  </a:srgbClr>
                </a:solidFill>
              </a:rPr>
              <a:t> </a:t>
            </a:r>
            <a:endParaRPr lang="ko-KR" altLang="en-US" sz="1000" b="1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349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g" descr="022.png"/>
          <p:cNvPicPr>
            <a:picLocks noChangeAspect="1"/>
          </p:cNvPicPr>
          <p:nvPr userDrawn="1"/>
        </p:nvPicPr>
        <p:blipFill>
          <a:blip r:embed="rId2" cstate="print"/>
          <a:srcRect l="494" t="1136" r="1037" b="852"/>
          <a:stretch>
            <a:fillRect/>
          </a:stretch>
        </p:blipFill>
        <p:spPr>
          <a:xfrm>
            <a:off x="1" y="0"/>
            <a:ext cx="9906000" cy="6858000"/>
          </a:xfrm>
          <a:prstGeom prst="rect">
            <a:avLst/>
          </a:prstGeom>
        </p:spPr>
      </p:pic>
      <p:cxnSp>
        <p:nvCxnSpPr>
          <p:cNvPr id="8" name="직선 연결선 7"/>
          <p:cNvCxnSpPr/>
          <p:nvPr userDrawn="1"/>
        </p:nvCxnSpPr>
        <p:spPr>
          <a:xfrm>
            <a:off x="3116503" y="3343441"/>
            <a:ext cx="3672996" cy="0"/>
          </a:xfrm>
          <a:prstGeom prst="line">
            <a:avLst/>
          </a:prstGeom>
          <a:ln w="3175">
            <a:solidFill>
              <a:srgbClr val="C500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152513" y="2752050"/>
            <a:ext cx="3600977" cy="431800"/>
          </a:xfrm>
          <a:prstGeom prst="rect">
            <a:avLst/>
          </a:prstGeom>
        </p:spPr>
        <p:txBody>
          <a:bodyPr lIns="0" tIns="0" rIns="0" bIns="0"/>
          <a:lstStyle>
            <a:lvl1pPr algn="ctr">
              <a:buNone/>
              <a:defRPr sz="2800" b="0" spc="-80" baseline="0">
                <a:solidFill>
                  <a:srgbClr val="C5003D"/>
                </a:solidFill>
              </a:defRPr>
            </a:lvl1pPr>
          </a:lstStyle>
          <a:p>
            <a:pPr lvl="0"/>
            <a:r>
              <a:rPr lang="ko-KR" altLang="en-US"/>
              <a:t>감사합니다</a:t>
            </a:r>
          </a:p>
        </p:txBody>
      </p:sp>
      <p:cxnSp>
        <p:nvCxnSpPr>
          <p:cNvPr id="4" name="bar"/>
          <p:cNvCxnSpPr/>
          <p:nvPr userDrawn="1"/>
        </p:nvCxnSpPr>
        <p:spPr>
          <a:xfrm>
            <a:off x="-794" y="0"/>
            <a:ext cx="9906000" cy="0"/>
          </a:xfrm>
          <a:prstGeom prst="line">
            <a:avLst/>
          </a:prstGeom>
          <a:ln w="28575">
            <a:solidFill>
              <a:srgbClr val="C500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009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742950" y="6248400"/>
            <a:ext cx="20637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1" y="6248400"/>
            <a:ext cx="31369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1" y="6248400"/>
            <a:ext cx="20637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34113CA-303A-472F-80C5-3DB6C2C51D1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6981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73050" y="793753"/>
            <a:ext cx="9359900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800" b="1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185739"/>
            <a:ext cx="6989764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2000"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273050" y="703263"/>
            <a:ext cx="9359900" cy="0"/>
          </a:xfrm>
          <a:prstGeom prst="line">
            <a:avLst/>
          </a:prstGeom>
          <a:noFill/>
          <a:ln w="12700">
            <a:solidFill>
              <a:srgbClr val="2F3B41"/>
            </a:solidFill>
            <a:round/>
            <a:headEnd/>
            <a:tailEnd/>
          </a:ln>
        </p:spPr>
        <p:txBody>
          <a:bodyPr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solidFill>
                <a:prstClr val="black"/>
              </a:solidFill>
              <a:latin typeface="Modern H Medium" pitchFamily="50" charset="-127"/>
              <a:ea typeface="Modern H Medium" pitchFamily="50" charset="-127"/>
            </a:endParaRPr>
          </a:p>
        </p:txBody>
      </p:sp>
      <p:sp>
        <p:nvSpPr>
          <p:cNvPr id="15" name="Slide Number Placeholder 2"/>
          <p:cNvSpPr txBox="1">
            <a:spLocks/>
          </p:cNvSpPr>
          <p:nvPr userDrawn="1"/>
        </p:nvSpPr>
        <p:spPr>
          <a:xfrm>
            <a:off x="3792405" y="6620695"/>
            <a:ext cx="2311400" cy="187325"/>
          </a:xfrm>
          <a:prstGeom prst="rect">
            <a:avLst/>
          </a:prstGeom>
          <a:ln/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A9AE999-8322-4BC9-8976-C061B286A587}" type="slidenum">
              <a:rPr kumimoji="0" lang="ko-KR" altLang="en-US" b="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ko-KR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1668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9AE999-8322-4BC9-8976-C061B286A587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1270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9AE999-8322-4BC9-8976-C061B286A587}" type="slidenum">
              <a:rPr lang="ko-KR" alt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-6550" y="0"/>
            <a:ext cx="991096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kumimoji="0" lang="ko-KR" altLang="en-US" sz="1800" b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5820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10" name="내용 개체 틀 9"/>
          <p:cNvSpPr>
            <a:spLocks noGrp="1"/>
          </p:cNvSpPr>
          <p:nvPr>
            <p:ph sz="quarter" idx="10"/>
          </p:nvPr>
        </p:nvSpPr>
        <p:spPr>
          <a:xfrm>
            <a:off x="681038" y="3573016"/>
            <a:ext cx="8543925" cy="4318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2807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이미지 삽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g" descr="022.png"/>
          <p:cNvPicPr>
            <a:picLocks noChangeAspect="1"/>
          </p:cNvPicPr>
          <p:nvPr userDrawn="1"/>
        </p:nvPicPr>
        <p:blipFill>
          <a:blip r:embed="rId2" cstate="print"/>
          <a:srcRect l="494" t="1136" r="1037" b="852"/>
          <a:stretch>
            <a:fillRect/>
          </a:stretch>
        </p:blipFill>
        <p:spPr>
          <a:xfrm>
            <a:off x="1" y="0"/>
            <a:ext cx="9906000" cy="6858000"/>
          </a:xfrm>
          <a:prstGeom prst="rect">
            <a:avLst/>
          </a:prstGeom>
        </p:spPr>
      </p:pic>
      <p:pic>
        <p:nvPicPr>
          <p:cNvPr id="10" name="bg_회색 사각형1" descr="02.png"/>
          <p:cNvPicPr>
            <a:picLocks noChangeAspect="1"/>
          </p:cNvPicPr>
          <p:nvPr userDrawn="1"/>
        </p:nvPicPr>
        <p:blipFill>
          <a:blip r:embed="rId3" cstate="print"/>
          <a:srcRect l="761" t="772" r="50419" b="50601"/>
          <a:stretch>
            <a:fillRect/>
          </a:stretch>
        </p:blipFill>
        <p:spPr>
          <a:xfrm>
            <a:off x="319145" y="4075"/>
            <a:ext cx="2113171" cy="1176728"/>
          </a:xfrm>
          <a:prstGeom prst="rect">
            <a:avLst/>
          </a:prstGeom>
        </p:spPr>
      </p:pic>
      <p:pic>
        <p:nvPicPr>
          <p:cNvPr id="11" name="bg_회색 사각형2" descr="01.png"/>
          <p:cNvPicPr>
            <a:picLocks noChangeAspect="1"/>
          </p:cNvPicPr>
          <p:nvPr userDrawn="1"/>
        </p:nvPicPr>
        <p:blipFill>
          <a:blip r:embed="rId4" cstate="print"/>
          <a:srcRect l="5306" t="319" r="5155" b="2034"/>
          <a:stretch>
            <a:fillRect/>
          </a:stretch>
        </p:blipFill>
        <p:spPr>
          <a:xfrm>
            <a:off x="3" y="1180803"/>
            <a:ext cx="313201" cy="3672408"/>
          </a:xfrm>
          <a:prstGeom prst="rect">
            <a:avLst/>
          </a:prstGeom>
        </p:spPr>
      </p:pic>
      <p:pic>
        <p:nvPicPr>
          <p:cNvPr id="13" name="bg_흰색 사각형" descr="03.png"/>
          <p:cNvPicPr>
            <a:picLocks noChangeAspect="1"/>
          </p:cNvPicPr>
          <p:nvPr userDrawn="1"/>
        </p:nvPicPr>
        <p:blipFill>
          <a:blip r:embed="rId5" cstate="print"/>
          <a:srcRect l="552" t="1960" r="20440" b="22539"/>
          <a:stretch>
            <a:fillRect/>
          </a:stretch>
        </p:blipFill>
        <p:spPr>
          <a:xfrm>
            <a:off x="2435337" y="1180808"/>
            <a:ext cx="7470666" cy="3667977"/>
          </a:xfrm>
          <a:prstGeom prst="rect">
            <a:avLst/>
          </a:prstGeom>
        </p:spPr>
      </p:pic>
      <p:grpSp>
        <p:nvGrpSpPr>
          <p:cNvPr id="15" name="bg_line"/>
          <p:cNvGrpSpPr/>
          <p:nvPr userDrawn="1"/>
        </p:nvGrpSpPr>
        <p:grpSpPr>
          <a:xfrm>
            <a:off x="1" y="5"/>
            <a:ext cx="9906000" cy="6842051"/>
            <a:chOff x="0" y="15949"/>
            <a:chExt cx="9904413" cy="6842051"/>
          </a:xfrm>
        </p:grpSpPr>
        <p:cxnSp>
          <p:nvCxnSpPr>
            <p:cNvPr id="16" name="직선 연결선_1"/>
            <p:cNvCxnSpPr/>
            <p:nvPr/>
          </p:nvCxnSpPr>
          <p:spPr>
            <a:xfrm>
              <a:off x="2431059" y="15949"/>
              <a:ext cx="0" cy="684205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_2"/>
            <p:cNvCxnSpPr/>
            <p:nvPr/>
          </p:nvCxnSpPr>
          <p:spPr>
            <a:xfrm>
              <a:off x="0" y="1196752"/>
              <a:ext cx="990441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_3"/>
            <p:cNvCxnSpPr/>
            <p:nvPr/>
          </p:nvCxnSpPr>
          <p:spPr>
            <a:xfrm>
              <a:off x="0" y="4866205"/>
              <a:ext cx="990441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_4"/>
            <p:cNvCxnSpPr/>
            <p:nvPr/>
          </p:nvCxnSpPr>
          <p:spPr>
            <a:xfrm>
              <a:off x="315119" y="15949"/>
              <a:ext cx="0" cy="684205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bar"/>
          <p:cNvCxnSpPr/>
          <p:nvPr userDrawn="1"/>
        </p:nvCxnSpPr>
        <p:spPr>
          <a:xfrm>
            <a:off x="-794" y="0"/>
            <a:ext cx="9906000" cy="0"/>
          </a:xfrm>
          <a:prstGeom prst="line">
            <a:avLst/>
          </a:prstGeom>
          <a:ln w="28575">
            <a:solidFill>
              <a:srgbClr val="C500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그림 개체 틀 1"/>
          <p:cNvSpPr>
            <a:spLocks noGrp="1"/>
          </p:cNvSpPr>
          <p:nvPr>
            <p:ph type="pic" sz="quarter" idx="10" hasCustomPrompt="1"/>
          </p:nvPr>
        </p:nvSpPr>
        <p:spPr>
          <a:xfrm>
            <a:off x="322972" y="1182966"/>
            <a:ext cx="2104096" cy="3660796"/>
          </a:xfrm>
          <a:prstGeom prst="rect">
            <a:avLst/>
          </a:prstGeom>
          <a:noFill/>
        </p:spPr>
        <p:txBody>
          <a:bodyPr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tabLst/>
              <a:defRPr lang="ko-KR" altLang="en-US" sz="950" b="0" kern="1200" spc="-1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/>
              <a:t>그림을 추가하려면 </a:t>
            </a:r>
            <a:br>
              <a:rPr lang="en-US" altLang="ko-KR"/>
            </a:br>
            <a:r>
              <a:rPr lang="ko-KR" altLang="en-US"/>
              <a:t>아이콘을 클릭하십시오 </a:t>
            </a:r>
          </a:p>
        </p:txBody>
      </p:sp>
      <p:sp>
        <p:nvSpPr>
          <p:cNvPr id="5" name="텍스트 개체 틀 1"/>
          <p:cNvSpPr>
            <a:spLocks noGrp="1"/>
          </p:cNvSpPr>
          <p:nvPr>
            <p:ph type="body" sz="quarter" idx="11" hasCustomPrompt="1"/>
          </p:nvPr>
        </p:nvSpPr>
        <p:spPr>
          <a:xfrm>
            <a:off x="2791272" y="2072473"/>
            <a:ext cx="6625699" cy="11079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ko-KR" altLang="en-US" sz="3600" b="1" i="0" u="none" strike="noStrike" kern="0" cap="none" spc="-100" normalizeH="0" noProof="0">
                <a:ln>
                  <a:noFill/>
                </a:ln>
                <a:solidFill>
                  <a:srgbClr val="C5003D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Segoe UI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제목은 맑은고딕 </a:t>
            </a:r>
            <a:r>
              <a:rPr lang="en-US" altLang="ko-KR"/>
              <a:t>36pt B</a:t>
            </a:r>
            <a:r>
              <a:rPr lang="ko-KR" altLang="en-US"/>
              <a:t>를 사용합니다 </a:t>
            </a:r>
          </a:p>
        </p:txBody>
      </p:sp>
      <p:sp>
        <p:nvSpPr>
          <p:cNvPr id="6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2791272" y="3284984"/>
            <a:ext cx="6625699" cy="3693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ko-KR" altLang="en-US" sz="2400" b="0" i="0" u="none" strike="noStrike" kern="0" cap="none" spc="-100" normalizeH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Segoe UI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소제목은 맑은고딕 </a:t>
            </a:r>
            <a:r>
              <a:rPr lang="en-US" altLang="ko-KR"/>
              <a:t>24pt</a:t>
            </a:r>
            <a:r>
              <a:rPr lang="ko-KR" altLang="en-US"/>
              <a:t>를 사용합니다 </a:t>
            </a:r>
          </a:p>
        </p:txBody>
      </p:sp>
      <p:sp>
        <p:nvSpPr>
          <p:cNvPr id="7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2791275" y="4262904"/>
            <a:ext cx="1729610" cy="24622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ko-KR" altLang="en-US" sz="1600" b="0" i="0" u="none" strike="noStrike" kern="0" cap="none" spc="0" normalizeH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Segoe UI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0000</a:t>
            </a:r>
            <a:r>
              <a:rPr lang="ko-KR" altLang="en-US"/>
              <a:t>년 </a:t>
            </a:r>
            <a:r>
              <a:rPr lang="en-US" altLang="ko-KR"/>
              <a:t>00</a:t>
            </a:r>
            <a:r>
              <a:rPr lang="ko-KR" altLang="en-US"/>
              <a:t>월 </a:t>
            </a:r>
            <a:r>
              <a:rPr lang="en-US" altLang="ko-KR"/>
              <a:t>00</a:t>
            </a:r>
            <a:r>
              <a:rPr lang="ko-KR" altLang="en-US"/>
              <a:t>일</a:t>
            </a:r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15" hasCustomPrompt="1"/>
          </p:nvPr>
        </p:nvSpPr>
        <p:spPr>
          <a:xfrm>
            <a:off x="2791274" y="1726686"/>
            <a:ext cx="6625697" cy="15388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ko-KR" altLang="en-US" sz="1000" b="0" i="0" u="none" strike="noStrike" kern="0" cap="none" spc="0" normalizeH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Segoe UI" pitchFamily="34" charset="0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  <a:cs typeface="Segoe UI" pitchFamily="34" charset="0"/>
              </a:rPr>
              <a:t>Name of Sub-function/Market</a:t>
            </a:r>
            <a:endParaRPr lang="en-GB" altLang="ko-KR">
              <a:solidFill>
                <a:srgbClr val="292929"/>
              </a:solidFill>
              <a:latin typeface="맑은 고딕" pitchFamily="50" charset="-127"/>
              <a:ea typeface="맑은 고딕" pitchFamily="50" charset="-127"/>
              <a:cs typeface="Segoe UI" pitchFamily="34" charset="0"/>
            </a:endParaRPr>
          </a:p>
        </p:txBody>
      </p:sp>
      <p:sp>
        <p:nvSpPr>
          <p:cNvPr id="12" name="텍스트 개체 틀 5"/>
          <p:cNvSpPr>
            <a:spLocks noGrp="1"/>
          </p:cNvSpPr>
          <p:nvPr>
            <p:ph type="body" sz="quarter" idx="16" hasCustomPrompt="1"/>
          </p:nvPr>
        </p:nvSpPr>
        <p:spPr>
          <a:xfrm>
            <a:off x="2791274" y="1565964"/>
            <a:ext cx="6625697" cy="15388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ko-KR" altLang="en-US" sz="1000" b="1" i="0" u="none" strike="noStrike" kern="0" cap="none" spc="0" normalizeH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Segoe UI" pitchFamily="34" charset="0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  <a:cs typeface="Segoe UI" pitchFamily="34" charset="0"/>
              </a:rPr>
              <a:t>Name of Function/Region</a:t>
            </a:r>
            <a:endParaRPr lang="en-GB" altLang="ko-KR">
              <a:solidFill>
                <a:srgbClr val="292929"/>
              </a:solidFill>
              <a:latin typeface="맑은 고딕" pitchFamily="50" charset="-127"/>
              <a:ea typeface="맑은 고딕" pitchFamily="50" charset="-127"/>
              <a:cs typeface="Segoe UI" pitchFamily="34" charset="0"/>
            </a:endParaRPr>
          </a:p>
        </p:txBody>
      </p:sp>
      <p:pic>
        <p:nvPicPr>
          <p:cNvPr id="22" name="bg_사선 사각형" descr="030.png"/>
          <p:cNvPicPr>
            <a:picLocks/>
          </p:cNvPicPr>
          <p:nvPr userDrawn="1"/>
        </p:nvPicPr>
        <p:blipFill>
          <a:blip r:embed="rId6" cstate="print">
            <a:grayscl/>
            <a:lum bright="-20000"/>
          </a:blip>
          <a:stretch>
            <a:fillRect/>
          </a:stretch>
        </p:blipFill>
        <p:spPr>
          <a:xfrm>
            <a:off x="314375" y="4853210"/>
            <a:ext cx="2117139" cy="20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1499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73050" y="793753"/>
            <a:ext cx="9359900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800" b="1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185739"/>
            <a:ext cx="6989764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2000"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140343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마스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" y="0"/>
            <a:ext cx="9906000" cy="685800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7344267" y="800100"/>
            <a:ext cx="2561732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kumimoji="0" lang="ko-KR" altLang="en-US" sz="1800" b="0">
              <a:solidFill>
                <a:srgbClr val="FFFFFF"/>
              </a:solidFill>
            </a:endParaRPr>
          </a:p>
        </p:txBody>
      </p:sp>
      <p:cxnSp>
        <p:nvCxnSpPr>
          <p:cNvPr id="17" name="직선 연결선 16"/>
          <p:cNvCxnSpPr/>
          <p:nvPr userDrawn="1"/>
        </p:nvCxnSpPr>
        <p:spPr>
          <a:xfrm flipH="1">
            <a:off x="803" y="6450807"/>
            <a:ext cx="99044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273053" y="241829"/>
            <a:ext cx="7809066" cy="49006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705331" y="6513675"/>
            <a:ext cx="495328" cy="25391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ctr">
              <a:defRPr sz="1050" b="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</a:rPr>
              <a:t>- </a:t>
            </a:r>
            <a:fld id="{FDEBD689-CD72-46D1-AE0B-2BB7D6B163A0}" type="slidenum">
              <a:rPr lang="ko-KR" altLang="en-US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‹#›</a:t>
            </a:fld>
            <a:r>
              <a:rPr lang="ko-KR" altLang="en-US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ko-KR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</a:rPr>
              <a:t>-</a:t>
            </a:r>
            <a:endParaRPr lang="ko-KR" altLang="en-US" dirty="0">
              <a:ln>
                <a:solidFill>
                  <a:srgbClr val="4F81BD">
                    <a:alpha val="0"/>
                  </a:srgbClr>
                </a:solidFill>
              </a:ln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grpSp>
        <p:nvGrpSpPr>
          <p:cNvPr id="3" name="그룹 4"/>
          <p:cNvGrpSpPr/>
          <p:nvPr userDrawn="1"/>
        </p:nvGrpSpPr>
        <p:grpSpPr>
          <a:xfrm>
            <a:off x="281679" y="775517"/>
            <a:ext cx="9624324" cy="49213"/>
            <a:chOff x="381000" y="775493"/>
            <a:chExt cx="9624324" cy="49213"/>
          </a:xfrm>
        </p:grpSpPr>
        <p:cxnSp>
          <p:nvCxnSpPr>
            <p:cNvPr id="16" name="직선 연결선 15"/>
            <p:cNvCxnSpPr/>
            <p:nvPr userDrawn="1"/>
          </p:nvCxnSpPr>
          <p:spPr>
            <a:xfrm flipH="1">
              <a:off x="416496" y="800099"/>
              <a:ext cx="9588828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/>
            <p:cNvSpPr/>
            <p:nvPr userDrawn="1"/>
          </p:nvSpPr>
          <p:spPr>
            <a:xfrm>
              <a:off x="381000" y="775493"/>
              <a:ext cx="219075" cy="49213"/>
            </a:xfrm>
            <a:prstGeom prst="rect">
              <a:avLst/>
            </a:prstGeom>
            <a:solidFill>
              <a:srgbClr val="C74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 b="0">
                <a:solidFill>
                  <a:srgbClr val="FFFFFF"/>
                </a:solidFill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241" y="6556402"/>
            <a:ext cx="1353718" cy="192783"/>
          </a:xfrm>
          <a:prstGeom prst="rect">
            <a:avLst/>
          </a:prstGeom>
        </p:spPr>
      </p:pic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361029" y="875061"/>
            <a:ext cx="9271921" cy="1473843"/>
          </a:xfrm>
          <a:prstGeom prst="rect">
            <a:avLst/>
          </a:prstGeom>
        </p:spPr>
        <p:txBody>
          <a:bodyPr/>
          <a:lstStyle>
            <a:lvl1pPr marL="354013" indent="-354013" latinLnBrk="0">
              <a:spcBef>
                <a:spcPts val="0"/>
              </a:spcBef>
              <a:spcAft>
                <a:spcPts val="600"/>
              </a:spcAft>
              <a:buFont typeface="맑은 고딕" pitchFamily="50" charset="-127"/>
              <a:buChar char="■"/>
              <a:defRPr kumimoji="1" lang="ko-KR" altLang="en-US" sz="1500" b="1" kern="1200" dirty="0" smtClean="0">
                <a:solidFill>
                  <a:srgbClr val="000000"/>
                </a:solidFill>
                <a:latin typeface="+mn-ea"/>
                <a:ea typeface="+mn-ea"/>
                <a:cs typeface="+mn-cs"/>
              </a:defRPr>
            </a:lvl1pPr>
            <a:lvl2pPr marL="633413" indent="-285750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1400"/>
            </a:lvl2pPr>
            <a:lvl3pPr marL="898525" indent="-228600" latinLnBrk="0">
              <a:spcBef>
                <a:spcPts val="0"/>
              </a:spcBef>
              <a:spcAft>
                <a:spcPts val="600"/>
              </a:spcAft>
              <a:buFont typeface="맑은 고딕" pitchFamily="50" charset="-127"/>
              <a:buChar char="–"/>
              <a:defRPr sz="1200"/>
            </a:lvl3pPr>
            <a:lvl4pPr marL="1166813" indent="-228600" latinLnBrk="0">
              <a:spcBef>
                <a:spcPts val="0"/>
              </a:spcBef>
              <a:spcAft>
                <a:spcPts val="600"/>
              </a:spcAft>
              <a:buFont typeface="맑은 고딕" pitchFamily="50" charset="-127"/>
              <a:buChar char="–"/>
              <a:defRPr sz="1200"/>
            </a:lvl4pPr>
            <a:lvl5pPr marL="1438275" indent="-228600" latinLnBrk="0">
              <a:spcBef>
                <a:spcPts val="0"/>
              </a:spcBef>
              <a:spcAft>
                <a:spcPts val="600"/>
              </a:spcAft>
              <a:buFont typeface="맑은 고딕" pitchFamily="50" charset="-127"/>
              <a:buChar char="–"/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48074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172" userDrawn="1">
          <p15:clr>
            <a:srgbClr val="FBAE40"/>
          </p15:clr>
        </p15:guide>
        <p15:guide id="4" pos="6068" userDrawn="1">
          <p15:clr>
            <a:srgbClr val="FBAE40"/>
          </p15:clr>
        </p15:guide>
        <p15:guide id="5" orient="horz" pos="3974" userDrawn="1">
          <p15:clr>
            <a:srgbClr val="FBAE40"/>
          </p15:clr>
        </p15:guide>
        <p15:guide id="6" orient="horz" pos="6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g" descr="022.png"/>
          <p:cNvPicPr>
            <a:picLocks noChangeAspect="1"/>
          </p:cNvPicPr>
          <p:nvPr userDrawn="1"/>
        </p:nvPicPr>
        <p:blipFill>
          <a:blip r:embed="rId2" cstate="print"/>
          <a:srcRect l="494" t="1136" r="1037" b="852"/>
          <a:stretch>
            <a:fillRect/>
          </a:stretch>
        </p:blipFill>
        <p:spPr>
          <a:xfrm>
            <a:off x="1" y="0"/>
            <a:ext cx="9906000" cy="6858000"/>
          </a:xfrm>
          <a:prstGeom prst="rect">
            <a:avLst/>
          </a:prstGeom>
        </p:spPr>
      </p:pic>
      <p:pic>
        <p:nvPicPr>
          <p:cNvPr id="11" name="bg_흰색 사각형" descr="016.png"/>
          <p:cNvPicPr>
            <a:picLocks noChangeAspect="1"/>
          </p:cNvPicPr>
          <p:nvPr userDrawn="1"/>
        </p:nvPicPr>
        <p:blipFill>
          <a:blip r:embed="rId3" cstate="print"/>
          <a:srcRect l="1142" t="3707" r="38801" b="36435"/>
          <a:stretch>
            <a:fillRect/>
          </a:stretch>
        </p:blipFill>
        <p:spPr>
          <a:xfrm>
            <a:off x="2436777" y="-4460"/>
            <a:ext cx="7469224" cy="11967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bg_line"/>
          <p:cNvGrpSpPr/>
          <p:nvPr userDrawn="1"/>
        </p:nvGrpSpPr>
        <p:grpSpPr>
          <a:xfrm>
            <a:off x="-794" y="0"/>
            <a:ext cx="9906000" cy="6858000"/>
            <a:chOff x="0" y="0"/>
            <a:chExt cx="9904413" cy="6858000"/>
          </a:xfrm>
        </p:grpSpPr>
        <p:cxnSp>
          <p:nvCxnSpPr>
            <p:cNvPr id="9" name="직선 연결선_1"/>
            <p:cNvCxnSpPr/>
            <p:nvPr/>
          </p:nvCxnSpPr>
          <p:spPr>
            <a:xfrm>
              <a:off x="243105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_2"/>
            <p:cNvCxnSpPr/>
            <p:nvPr/>
          </p:nvCxnSpPr>
          <p:spPr>
            <a:xfrm>
              <a:off x="0" y="1196752"/>
              <a:ext cx="99044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bar"/>
          <p:cNvCxnSpPr/>
          <p:nvPr userDrawn="1"/>
        </p:nvCxnSpPr>
        <p:spPr>
          <a:xfrm>
            <a:off x="-794" y="0"/>
            <a:ext cx="9906000" cy="0"/>
          </a:xfrm>
          <a:prstGeom prst="line">
            <a:avLst/>
          </a:prstGeom>
          <a:ln w="28575">
            <a:solidFill>
              <a:srgbClr val="C500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 descr="033.png"/>
          <p:cNvPicPr>
            <a:picLocks/>
          </p:cNvPicPr>
          <p:nvPr userDrawn="1"/>
        </p:nvPicPr>
        <p:blipFill>
          <a:blip r:embed="rId4" cstate="print">
            <a:lum bright="2000"/>
          </a:blip>
          <a:stretch>
            <a:fillRect/>
          </a:stretch>
        </p:blipFill>
        <p:spPr>
          <a:xfrm>
            <a:off x="0" y="1195200"/>
            <a:ext cx="2430389" cy="5662800"/>
          </a:xfrm>
          <a:prstGeom prst="rect">
            <a:avLst/>
          </a:prstGeom>
        </p:spPr>
      </p:pic>
      <p:sp>
        <p:nvSpPr>
          <p:cNvPr id="15" name="텍스트 개체 틀 1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332817"/>
            <a:ext cx="2432440" cy="503237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3000" b="1" kern="1200" noProof="0">
                <a:ln w="9525">
                  <a:noFill/>
                </a:ln>
                <a:solidFill>
                  <a:schemeClr val="bg1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0" normalizeH="0" baseline="0" noProof="0">
                <a:ln w="952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Contents</a:t>
            </a:r>
            <a:endParaRPr kumimoji="0" lang="ko-KR" altLang="en-US" sz="3000" b="1" i="0" u="none" strike="noStrike" kern="1200" cap="none" spc="0" normalizeH="0" baseline="0" noProof="0">
              <a:ln w="9525">
                <a:noFill/>
              </a:ln>
              <a:solidFill>
                <a:prstClr val="white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2936455" y="1700218"/>
            <a:ext cx="6480519" cy="4321175"/>
          </a:xfrm>
          <a:prstGeom prst="rect">
            <a:avLst/>
          </a:prstGeom>
        </p:spPr>
        <p:txBody>
          <a:bodyPr lIns="0" tIns="0" rIns="0" bIns="0"/>
          <a:lstStyle>
            <a:lvl1pPr marL="266700" indent="-266700">
              <a:buFont typeface="+mj-lt"/>
              <a:buAutoNum type="romanUcPeriod"/>
              <a:defRPr sz="1800" b="1" spc="-80" baseline="0">
                <a:solidFill>
                  <a:srgbClr val="C5003D"/>
                </a:solidFill>
              </a:defRPr>
            </a:lvl1pPr>
            <a:lvl2pPr marL="534988" indent="-268288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  <a:defRPr sz="1600" b="1" spc="-8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715963" indent="-163513">
              <a:buClr>
                <a:schemeClr val="tx1">
                  <a:lumMod val="85000"/>
                  <a:lumOff val="15000"/>
                </a:schemeClr>
              </a:buClr>
              <a:defRPr sz="1400" spc="-8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914400" indent="-173038">
              <a:buClr>
                <a:schemeClr val="tx1">
                  <a:lumMod val="85000"/>
                  <a:lumOff val="15000"/>
                </a:schemeClr>
              </a:buClr>
              <a:tabLst>
                <a:tab pos="896938" algn="l"/>
              </a:tabLst>
              <a:defRPr sz="1200" spc="-8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</a:lstStyle>
          <a:p>
            <a:pPr lvl="0"/>
            <a:r>
              <a:rPr lang="ko-KR" altLang="en-US"/>
              <a:t>제목은 맑은고딕 </a:t>
            </a:r>
            <a:r>
              <a:rPr lang="en-US" altLang="ko-KR"/>
              <a:t>18pt B</a:t>
            </a:r>
            <a:r>
              <a:rPr lang="ko-KR" altLang="en-US"/>
              <a:t>를 사용합니다</a:t>
            </a:r>
          </a:p>
          <a:p>
            <a:pPr lvl="1"/>
            <a:r>
              <a:rPr lang="ko-KR" altLang="en-US"/>
              <a:t>둘째 수준은 맑은고딕 </a:t>
            </a:r>
            <a:r>
              <a:rPr lang="en-US" altLang="ko-KR"/>
              <a:t>16pt B</a:t>
            </a:r>
            <a:r>
              <a:rPr lang="ko-KR" altLang="en-US"/>
              <a:t>를 사용합니다</a:t>
            </a:r>
          </a:p>
          <a:p>
            <a:pPr lvl="2"/>
            <a:r>
              <a:rPr lang="ko-KR" altLang="en-US"/>
              <a:t>셋째 수준은 맑은고딕 </a:t>
            </a:r>
            <a:r>
              <a:rPr lang="en-US" altLang="ko-KR"/>
              <a:t>14pt</a:t>
            </a:r>
            <a:r>
              <a:rPr lang="ko-KR" altLang="en-US"/>
              <a:t>를 사용합니다</a:t>
            </a:r>
          </a:p>
          <a:p>
            <a:pPr lvl="3"/>
            <a:r>
              <a:rPr lang="ko-KR" altLang="en-US"/>
              <a:t>넷째 수준은 맑은고딕 </a:t>
            </a:r>
            <a:r>
              <a:rPr lang="en-US" altLang="ko-KR"/>
              <a:t>12pt</a:t>
            </a:r>
            <a:r>
              <a:rPr lang="ko-KR" altLang="en-US"/>
              <a:t>를 사용합니다</a:t>
            </a:r>
            <a:endParaRPr lang="en-US" altLang="ko-KR"/>
          </a:p>
          <a:p>
            <a:pPr lvl="3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7711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1_이미지 삽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g" descr="022.png"/>
          <p:cNvPicPr>
            <a:picLocks noChangeAspect="1"/>
          </p:cNvPicPr>
          <p:nvPr userDrawn="1"/>
        </p:nvPicPr>
        <p:blipFill>
          <a:blip r:embed="rId2" cstate="print"/>
          <a:srcRect l="494" t="1136" r="1037" b="852"/>
          <a:stretch>
            <a:fillRect/>
          </a:stretch>
        </p:blipFill>
        <p:spPr>
          <a:xfrm>
            <a:off x="1" y="0"/>
            <a:ext cx="9906000" cy="6858000"/>
          </a:xfrm>
          <a:prstGeom prst="rect">
            <a:avLst/>
          </a:prstGeom>
        </p:spPr>
      </p:pic>
      <p:grpSp>
        <p:nvGrpSpPr>
          <p:cNvPr id="2" name="bg_line"/>
          <p:cNvGrpSpPr/>
          <p:nvPr userDrawn="1"/>
        </p:nvGrpSpPr>
        <p:grpSpPr>
          <a:xfrm>
            <a:off x="-794" y="0"/>
            <a:ext cx="9906000" cy="6858000"/>
            <a:chOff x="0" y="0"/>
            <a:chExt cx="9904413" cy="6858000"/>
          </a:xfrm>
        </p:grpSpPr>
        <p:cxnSp>
          <p:nvCxnSpPr>
            <p:cNvPr id="9" name="직선 연결선_1"/>
            <p:cNvCxnSpPr/>
            <p:nvPr/>
          </p:nvCxnSpPr>
          <p:spPr>
            <a:xfrm>
              <a:off x="243105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_2"/>
            <p:cNvCxnSpPr/>
            <p:nvPr/>
          </p:nvCxnSpPr>
          <p:spPr>
            <a:xfrm>
              <a:off x="0" y="1196752"/>
              <a:ext cx="99044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그림 16" descr="033.png"/>
          <p:cNvPicPr>
            <a:picLocks/>
          </p:cNvPicPr>
          <p:nvPr userDrawn="1"/>
        </p:nvPicPr>
        <p:blipFill>
          <a:blip r:embed="rId3" cstate="print">
            <a:lum bright="2000"/>
          </a:blip>
          <a:stretch>
            <a:fillRect/>
          </a:stretch>
        </p:blipFill>
        <p:spPr>
          <a:xfrm>
            <a:off x="0" y="1195200"/>
            <a:ext cx="2430389" cy="5662800"/>
          </a:xfrm>
          <a:prstGeom prst="rect">
            <a:avLst/>
          </a:prstGeom>
        </p:spPr>
      </p:pic>
      <p:pic>
        <p:nvPicPr>
          <p:cNvPr id="11" name="bg_흰색 사각형" descr="016.png"/>
          <p:cNvPicPr>
            <a:picLocks noChangeAspect="1"/>
          </p:cNvPicPr>
          <p:nvPr userDrawn="1"/>
        </p:nvPicPr>
        <p:blipFill>
          <a:blip r:embed="rId4" cstate="print"/>
          <a:srcRect l="1142" t="3707" r="38801" b="36435"/>
          <a:stretch>
            <a:fillRect/>
          </a:stretch>
        </p:blipFill>
        <p:spPr>
          <a:xfrm>
            <a:off x="2436777" y="-4460"/>
            <a:ext cx="7469224" cy="119675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그림 개체 틀 1"/>
          <p:cNvSpPr>
            <a:spLocks noGrp="1"/>
          </p:cNvSpPr>
          <p:nvPr>
            <p:ph type="pic" sz="quarter" idx="10"/>
          </p:nvPr>
        </p:nvSpPr>
        <p:spPr>
          <a:xfrm>
            <a:off x="0" y="19541"/>
            <a:ext cx="2419250" cy="11762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ctr" defTabSz="914400" rtl="0" eaLnBrk="1" fontAlgn="auto" latinLnBrk="1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950" kern="1200" spc="-1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/>
              <a:t>그림을 추가하려면 아이콘을 클릭하십시오</a:t>
            </a:r>
          </a:p>
        </p:txBody>
      </p:sp>
      <p:cxnSp>
        <p:nvCxnSpPr>
          <p:cNvPr id="4" name="bar"/>
          <p:cNvCxnSpPr/>
          <p:nvPr userDrawn="1"/>
        </p:nvCxnSpPr>
        <p:spPr>
          <a:xfrm>
            <a:off x="-794" y="0"/>
            <a:ext cx="9906000" cy="0"/>
          </a:xfrm>
          <a:prstGeom prst="line">
            <a:avLst/>
          </a:prstGeom>
          <a:ln w="28575">
            <a:solidFill>
              <a:srgbClr val="C500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1332817"/>
            <a:ext cx="2432440" cy="503237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3000" b="1" kern="1200" noProof="0">
                <a:ln w="9525">
                  <a:noFill/>
                </a:ln>
                <a:solidFill>
                  <a:schemeClr val="bg1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0" normalizeH="0" baseline="0" noProof="0">
                <a:ln w="952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Contents</a:t>
            </a:r>
            <a:endParaRPr kumimoji="0" lang="ko-KR" altLang="en-US" sz="3000" b="1" i="0" u="none" strike="noStrike" kern="1200" cap="none" spc="0" normalizeH="0" baseline="0" noProof="0">
              <a:ln w="9525">
                <a:noFill/>
              </a:ln>
              <a:solidFill>
                <a:prstClr val="white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19" name="텍스트 개체 틀 2"/>
          <p:cNvSpPr>
            <a:spLocks noGrp="1"/>
          </p:cNvSpPr>
          <p:nvPr>
            <p:ph type="body" sz="quarter" idx="15" hasCustomPrompt="1"/>
          </p:nvPr>
        </p:nvSpPr>
        <p:spPr>
          <a:xfrm>
            <a:off x="2791275" y="1989139"/>
            <a:ext cx="3211011" cy="4032250"/>
          </a:xfrm>
          <a:prstGeom prst="rect">
            <a:avLst/>
          </a:prstGeom>
        </p:spPr>
        <p:txBody>
          <a:bodyPr lIns="0" tIns="0" rIns="0" bIns="0"/>
          <a:lstStyle>
            <a:lvl1pPr marL="311150" indent="-311150">
              <a:lnSpc>
                <a:spcPct val="100000"/>
              </a:lnSpc>
              <a:buFont typeface="+mj-lt"/>
              <a:buAutoNum type="romanUcPeriod"/>
              <a:defRPr sz="1600" b="1" spc="-80" baseline="0">
                <a:solidFill>
                  <a:srgbClr val="C5003D"/>
                </a:solidFill>
              </a:defRPr>
            </a:lvl1pPr>
            <a:lvl2pPr marL="630238" indent="-268288">
              <a:lnSpc>
                <a:spcPct val="100000"/>
              </a:lnSpc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  <a:defRPr sz="1500" b="1" spc="-8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801688" indent="-171450">
              <a:lnSpc>
                <a:spcPct val="100000"/>
              </a:lnSpc>
              <a:buClr>
                <a:schemeClr val="tx1">
                  <a:lumMod val="85000"/>
                  <a:lumOff val="15000"/>
                </a:schemeClr>
              </a:buClr>
              <a:tabLst>
                <a:tab pos="1165225" algn="l"/>
              </a:tabLst>
              <a:defRPr sz="1200" spc="-8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982663" indent="-180975">
              <a:lnSpc>
                <a:spcPct val="100000"/>
              </a:lnSpc>
              <a:buClr>
                <a:schemeClr val="tx1">
                  <a:lumMod val="85000"/>
                  <a:lumOff val="15000"/>
                </a:schemeClr>
              </a:buClr>
              <a:defRPr sz="1100" spc="-8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</a:lstStyle>
          <a:p>
            <a:pPr lvl="0"/>
            <a:r>
              <a:rPr lang="ko-KR" altLang="en-US"/>
              <a:t>제목 맑은고딕 </a:t>
            </a:r>
            <a:r>
              <a:rPr lang="en-US" altLang="ko-KR"/>
              <a:t>16pt B </a:t>
            </a:r>
            <a:endParaRPr lang="ko-KR" altLang="en-US"/>
          </a:p>
          <a:p>
            <a:pPr lvl="1"/>
            <a:r>
              <a:rPr lang="ko-KR" altLang="en-US"/>
              <a:t>둘째 수준 맑은고딕 </a:t>
            </a:r>
            <a:r>
              <a:rPr lang="en-US" altLang="ko-KR"/>
              <a:t>15pt B</a:t>
            </a:r>
            <a:endParaRPr lang="ko-KR" altLang="en-US"/>
          </a:p>
          <a:p>
            <a:pPr lvl="2"/>
            <a:r>
              <a:rPr lang="ko-KR" altLang="en-US"/>
              <a:t>셋째 수준 맑은고딕 </a:t>
            </a:r>
            <a:r>
              <a:rPr lang="en-US" altLang="ko-KR"/>
              <a:t>12pt</a:t>
            </a:r>
            <a:endParaRPr lang="ko-KR" altLang="en-US"/>
          </a:p>
          <a:p>
            <a:pPr lvl="3"/>
            <a:r>
              <a:rPr lang="ko-KR" altLang="en-US"/>
              <a:t>넷째 수준 맑은고딕 </a:t>
            </a:r>
            <a:r>
              <a:rPr lang="en-US" altLang="ko-KR"/>
              <a:t>11pt</a:t>
            </a:r>
          </a:p>
          <a:p>
            <a:pPr lvl="3"/>
            <a:endParaRPr lang="en-US" altLang="ko-KR"/>
          </a:p>
          <a:p>
            <a:pPr lvl="0"/>
            <a:r>
              <a:rPr lang="ko-KR" altLang="en-US"/>
              <a:t>제목 맑은고딕 </a:t>
            </a:r>
            <a:r>
              <a:rPr lang="en-US" altLang="ko-KR"/>
              <a:t>16pt B </a:t>
            </a:r>
            <a:endParaRPr lang="ko-KR" altLang="en-US"/>
          </a:p>
          <a:p>
            <a:pPr lvl="1"/>
            <a:r>
              <a:rPr lang="ko-KR" altLang="en-US"/>
              <a:t>둘째 수준 맑은고딕 </a:t>
            </a:r>
            <a:r>
              <a:rPr lang="en-US" altLang="ko-KR"/>
              <a:t>15pt B</a:t>
            </a:r>
            <a:endParaRPr lang="ko-KR" altLang="en-US"/>
          </a:p>
          <a:p>
            <a:pPr lvl="2"/>
            <a:r>
              <a:rPr lang="ko-KR" altLang="en-US"/>
              <a:t>셋째 수준 맑은고딕 </a:t>
            </a:r>
            <a:r>
              <a:rPr lang="en-US" altLang="ko-KR"/>
              <a:t>12pt</a:t>
            </a:r>
            <a:endParaRPr lang="ko-KR" altLang="en-US"/>
          </a:p>
          <a:p>
            <a:pPr lvl="3"/>
            <a:r>
              <a:rPr lang="ko-KR" altLang="en-US"/>
              <a:t>넷째 수준 맑은고딕 </a:t>
            </a:r>
            <a:r>
              <a:rPr lang="en-US" altLang="ko-KR"/>
              <a:t>11pt</a:t>
            </a:r>
          </a:p>
          <a:p>
            <a:pPr lvl="3"/>
            <a:endParaRPr lang="en-US" altLang="ko-KR"/>
          </a:p>
          <a:p>
            <a:pPr lvl="0"/>
            <a:r>
              <a:rPr lang="ko-KR" altLang="en-US"/>
              <a:t>제목 맑은고딕 </a:t>
            </a:r>
            <a:r>
              <a:rPr lang="en-US" altLang="ko-KR"/>
              <a:t>16pt B </a:t>
            </a:r>
            <a:endParaRPr lang="ko-KR" altLang="en-US"/>
          </a:p>
          <a:p>
            <a:pPr lvl="1"/>
            <a:r>
              <a:rPr lang="ko-KR" altLang="en-US"/>
              <a:t>둘째 수준 맑은고딕 </a:t>
            </a:r>
            <a:r>
              <a:rPr lang="en-US" altLang="ko-KR"/>
              <a:t>15pt B</a:t>
            </a:r>
            <a:endParaRPr lang="ko-KR" altLang="en-US"/>
          </a:p>
          <a:p>
            <a:pPr lvl="2"/>
            <a:r>
              <a:rPr lang="ko-KR" altLang="en-US"/>
              <a:t>셋째 수준 맑은고딕 </a:t>
            </a:r>
            <a:r>
              <a:rPr lang="en-US" altLang="ko-KR"/>
              <a:t>12pt</a:t>
            </a:r>
            <a:endParaRPr lang="ko-KR" altLang="en-US"/>
          </a:p>
          <a:p>
            <a:pPr lvl="3"/>
            <a:r>
              <a:rPr lang="ko-KR" altLang="en-US"/>
              <a:t>넷째 수준 맑은고딕 </a:t>
            </a:r>
            <a:r>
              <a:rPr lang="en-US" altLang="ko-KR"/>
              <a:t>11pt</a:t>
            </a:r>
          </a:p>
          <a:p>
            <a:pPr lvl="3"/>
            <a:endParaRPr lang="en-US" altLang="ko-KR"/>
          </a:p>
        </p:txBody>
      </p:sp>
      <p:sp>
        <p:nvSpPr>
          <p:cNvPr id="20" name="텍스트 개체 틀 3"/>
          <p:cNvSpPr>
            <a:spLocks noGrp="1"/>
          </p:cNvSpPr>
          <p:nvPr>
            <p:ph type="body" sz="quarter" idx="16" hasCustomPrompt="1"/>
          </p:nvPr>
        </p:nvSpPr>
        <p:spPr>
          <a:xfrm>
            <a:off x="6249401" y="1989139"/>
            <a:ext cx="3211715" cy="4032250"/>
          </a:xfrm>
          <a:prstGeom prst="rect">
            <a:avLst/>
          </a:prstGeom>
        </p:spPr>
        <p:txBody>
          <a:bodyPr lIns="0" tIns="0" rIns="0" bIns="0"/>
          <a:lstStyle>
            <a:lvl1pPr marL="360363" indent="-360363">
              <a:buFont typeface="+mj-lt"/>
              <a:buAutoNum type="romanUcPeriod" startAt="4"/>
              <a:defRPr lang="ko-KR" altLang="en-US" sz="1600" b="1" kern="1200" spc="-80" baseline="0" smtClean="0">
                <a:solidFill>
                  <a:srgbClr val="C5003D"/>
                </a:solidFill>
                <a:latin typeface="+mn-lt"/>
                <a:ea typeface="+mn-ea"/>
                <a:cs typeface="+mn-cs"/>
              </a:defRPr>
            </a:lvl1pPr>
            <a:lvl2pPr marL="623888" indent="-263525">
              <a:buFont typeface="+mj-lt"/>
              <a:buAutoNum type="arabicPeriod"/>
              <a:defRPr sz="1500" b="1" spc="-80"/>
            </a:lvl2pPr>
            <a:lvl3pPr marL="809625" indent="-185738">
              <a:tabLst>
                <a:tab pos="809625" algn="l"/>
              </a:tabLst>
              <a:defRPr sz="1200" spc="-80"/>
            </a:lvl3pPr>
            <a:lvl4pPr marL="984250" indent="-174625">
              <a:defRPr sz="1100" spc="-80"/>
            </a:lvl4pPr>
          </a:lstStyle>
          <a:p>
            <a:pPr lvl="0"/>
            <a:r>
              <a:rPr lang="ko-KR" altLang="en-US"/>
              <a:t>제목 맑은고딕 </a:t>
            </a:r>
            <a:r>
              <a:rPr lang="en-US" altLang="ko-KR"/>
              <a:t>16pt B </a:t>
            </a:r>
            <a:endParaRPr lang="ko-KR" altLang="en-US"/>
          </a:p>
          <a:p>
            <a:pPr lvl="1"/>
            <a:r>
              <a:rPr lang="ko-KR" altLang="en-US"/>
              <a:t>둘째 수준 맑은고딕 </a:t>
            </a:r>
            <a:r>
              <a:rPr lang="en-US" altLang="ko-KR"/>
              <a:t>15pt B</a:t>
            </a:r>
            <a:endParaRPr lang="ko-KR" altLang="en-US"/>
          </a:p>
          <a:p>
            <a:pPr lvl="2"/>
            <a:r>
              <a:rPr lang="ko-KR" altLang="en-US"/>
              <a:t>셋째 수준 맑은고딕 </a:t>
            </a:r>
            <a:r>
              <a:rPr lang="en-US" altLang="ko-KR"/>
              <a:t>12pt</a:t>
            </a:r>
            <a:endParaRPr lang="ko-KR" altLang="en-US"/>
          </a:p>
          <a:p>
            <a:pPr lvl="3"/>
            <a:r>
              <a:rPr lang="ko-KR" altLang="en-US"/>
              <a:t>넷째 수준 맑은고딕 </a:t>
            </a:r>
            <a:r>
              <a:rPr lang="en-US" altLang="ko-KR"/>
              <a:t>11pt</a:t>
            </a:r>
          </a:p>
          <a:p>
            <a:pPr lvl="3"/>
            <a:endParaRPr lang="en-US" altLang="ko-KR"/>
          </a:p>
          <a:p>
            <a:pPr lvl="0"/>
            <a:r>
              <a:rPr lang="ko-KR" altLang="en-US"/>
              <a:t>제목 맑은고딕 </a:t>
            </a:r>
            <a:r>
              <a:rPr lang="en-US" altLang="ko-KR"/>
              <a:t>16pt B </a:t>
            </a:r>
            <a:endParaRPr lang="ko-KR" altLang="en-US"/>
          </a:p>
          <a:p>
            <a:pPr lvl="1"/>
            <a:r>
              <a:rPr lang="ko-KR" altLang="en-US"/>
              <a:t>둘째 수준 맑은고딕 </a:t>
            </a:r>
            <a:r>
              <a:rPr lang="en-US" altLang="ko-KR"/>
              <a:t>15pt B</a:t>
            </a:r>
            <a:endParaRPr lang="ko-KR" altLang="en-US"/>
          </a:p>
          <a:p>
            <a:pPr lvl="2"/>
            <a:r>
              <a:rPr lang="ko-KR" altLang="en-US"/>
              <a:t>셋째 수준 맑은고딕 </a:t>
            </a:r>
            <a:r>
              <a:rPr lang="en-US" altLang="ko-KR"/>
              <a:t>12pt</a:t>
            </a:r>
            <a:endParaRPr lang="ko-KR" altLang="en-US"/>
          </a:p>
          <a:p>
            <a:pPr lvl="3"/>
            <a:r>
              <a:rPr lang="ko-KR" altLang="en-US"/>
              <a:t>넷째 수준 맑은고딕 </a:t>
            </a:r>
            <a:r>
              <a:rPr lang="en-US" altLang="ko-KR"/>
              <a:t>11pt</a:t>
            </a:r>
          </a:p>
          <a:p>
            <a:pPr lvl="3"/>
            <a:endParaRPr lang="en-US" altLang="ko-KR"/>
          </a:p>
          <a:p>
            <a:pPr lvl="0"/>
            <a:r>
              <a:rPr lang="ko-KR" altLang="en-US"/>
              <a:t>제목 맑은고딕 </a:t>
            </a:r>
            <a:r>
              <a:rPr lang="en-US" altLang="ko-KR"/>
              <a:t>16pt B </a:t>
            </a:r>
            <a:endParaRPr lang="ko-KR" altLang="en-US"/>
          </a:p>
          <a:p>
            <a:pPr lvl="1"/>
            <a:r>
              <a:rPr lang="ko-KR" altLang="en-US"/>
              <a:t>둘째 수준 맑은고딕 </a:t>
            </a:r>
            <a:r>
              <a:rPr lang="en-US" altLang="ko-KR"/>
              <a:t>15pt B</a:t>
            </a:r>
            <a:endParaRPr lang="ko-KR" altLang="en-US"/>
          </a:p>
          <a:p>
            <a:pPr lvl="2"/>
            <a:r>
              <a:rPr lang="ko-KR" altLang="en-US"/>
              <a:t>셋째 수준 맑은고딕 </a:t>
            </a:r>
            <a:r>
              <a:rPr lang="en-US" altLang="ko-KR"/>
              <a:t>12pt</a:t>
            </a:r>
            <a:endParaRPr lang="ko-KR" altLang="en-US"/>
          </a:p>
          <a:p>
            <a:pPr lvl="3"/>
            <a:r>
              <a:rPr lang="ko-KR" altLang="en-US"/>
              <a:t>넷째 수준 맑은고딕 </a:t>
            </a:r>
            <a:r>
              <a:rPr lang="en-US" altLang="ko-KR"/>
              <a:t>11pt</a:t>
            </a:r>
          </a:p>
          <a:p>
            <a:pPr lvl="3"/>
            <a:endParaRPr lang="en-US" altLang="ko-KR"/>
          </a:p>
          <a:p>
            <a:pPr lvl="3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456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bg" descr="022.png"/>
          <p:cNvPicPr>
            <a:picLocks noChangeAspect="1"/>
          </p:cNvPicPr>
          <p:nvPr userDrawn="1"/>
        </p:nvPicPr>
        <p:blipFill>
          <a:blip r:embed="rId2" cstate="print"/>
          <a:srcRect l="494" t="1136" r="1037" b="852"/>
          <a:stretch>
            <a:fillRect/>
          </a:stretch>
        </p:blipFill>
        <p:spPr>
          <a:xfrm>
            <a:off x="1" y="0"/>
            <a:ext cx="9906000" cy="6858000"/>
          </a:xfrm>
          <a:prstGeom prst="rect">
            <a:avLst/>
          </a:prstGeom>
        </p:spPr>
      </p:pic>
      <p:pic>
        <p:nvPicPr>
          <p:cNvPr id="23" name="bg_흰색 사각형" descr="016.png"/>
          <p:cNvPicPr>
            <a:picLocks noChangeAspect="1"/>
          </p:cNvPicPr>
          <p:nvPr userDrawn="1"/>
        </p:nvPicPr>
        <p:blipFill>
          <a:blip r:embed="rId3" cstate="print"/>
          <a:srcRect l="55707" t="3707" r="41753" b="36435"/>
          <a:stretch>
            <a:fillRect/>
          </a:stretch>
        </p:blipFill>
        <p:spPr>
          <a:xfrm>
            <a:off x="2" y="-4460"/>
            <a:ext cx="315849" cy="1196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bg_흰색 사각형" descr="016.png"/>
          <p:cNvPicPr>
            <a:picLocks noChangeAspect="1"/>
          </p:cNvPicPr>
          <p:nvPr userDrawn="1"/>
        </p:nvPicPr>
        <p:blipFill>
          <a:blip r:embed="rId3" cstate="print"/>
          <a:srcRect l="1142" t="3707" r="38801" b="36435"/>
          <a:stretch>
            <a:fillRect/>
          </a:stretch>
        </p:blipFill>
        <p:spPr>
          <a:xfrm>
            <a:off x="2436777" y="-4460"/>
            <a:ext cx="7469224" cy="11967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bg_line"/>
          <p:cNvGrpSpPr/>
          <p:nvPr userDrawn="1"/>
        </p:nvGrpSpPr>
        <p:grpSpPr>
          <a:xfrm>
            <a:off x="1" y="0"/>
            <a:ext cx="9906000" cy="6858000"/>
            <a:chOff x="0" y="0"/>
            <a:chExt cx="9904413" cy="6858000"/>
          </a:xfrm>
        </p:grpSpPr>
        <p:cxnSp>
          <p:nvCxnSpPr>
            <p:cNvPr id="7" name="직선 연결선_1"/>
            <p:cNvCxnSpPr/>
            <p:nvPr/>
          </p:nvCxnSpPr>
          <p:spPr>
            <a:xfrm>
              <a:off x="2431257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_2"/>
            <p:cNvCxnSpPr/>
            <p:nvPr/>
          </p:nvCxnSpPr>
          <p:spPr>
            <a:xfrm>
              <a:off x="0" y="1196752"/>
              <a:ext cx="99044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_3"/>
            <p:cNvCxnSpPr/>
            <p:nvPr/>
          </p:nvCxnSpPr>
          <p:spPr>
            <a:xfrm>
              <a:off x="31511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bar"/>
          <p:cNvGrpSpPr/>
          <p:nvPr userDrawn="1"/>
        </p:nvGrpSpPr>
        <p:grpSpPr>
          <a:xfrm>
            <a:off x="-794" y="0"/>
            <a:ext cx="9906000" cy="72000"/>
            <a:chOff x="-794" y="0"/>
            <a:chExt cx="9904413" cy="72000"/>
          </a:xfrm>
        </p:grpSpPr>
        <p:cxnSp>
          <p:nvCxnSpPr>
            <p:cNvPr id="4" name="bar_1"/>
            <p:cNvCxnSpPr/>
            <p:nvPr userDrawn="1"/>
          </p:nvCxnSpPr>
          <p:spPr>
            <a:xfrm>
              <a:off x="-794" y="0"/>
              <a:ext cx="9904413" cy="0"/>
            </a:xfrm>
            <a:prstGeom prst="line">
              <a:avLst/>
            </a:prstGeom>
            <a:ln w="28575">
              <a:solidFill>
                <a:srgbClr val="C500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bar_2" descr="020.png"/>
            <p:cNvPicPr>
              <a:picLocks/>
            </p:cNvPicPr>
            <p:nvPr userDrawn="1"/>
          </p:nvPicPr>
          <p:blipFill>
            <a:blip r:embed="rId4" cstate="print"/>
            <a:srcRect l="2249" t="30847" r="36223" b="-7226"/>
            <a:stretch>
              <a:fillRect/>
            </a:stretch>
          </p:blipFill>
          <p:spPr>
            <a:xfrm>
              <a:off x="312722" y="0"/>
              <a:ext cx="2120714" cy="72000"/>
            </a:xfrm>
            <a:prstGeom prst="rect">
              <a:avLst/>
            </a:prstGeom>
          </p:spPr>
        </p:pic>
      </p:grpSp>
      <p:pic>
        <p:nvPicPr>
          <p:cNvPr id="15" name="bg_회색 사각형2" descr="01.png"/>
          <p:cNvPicPr>
            <a:picLocks noChangeAspect="1"/>
          </p:cNvPicPr>
          <p:nvPr userDrawn="1"/>
        </p:nvPicPr>
        <p:blipFill>
          <a:blip r:embed="rId5" cstate="print"/>
          <a:srcRect l="7620" t="319" r="-3579" b="4721"/>
          <a:stretch>
            <a:fillRect/>
          </a:stretch>
        </p:blipFill>
        <p:spPr>
          <a:xfrm>
            <a:off x="0" y="1192496"/>
            <a:ext cx="335656" cy="5665509"/>
          </a:xfrm>
          <a:prstGeom prst="rect">
            <a:avLst/>
          </a:prstGeom>
        </p:spPr>
      </p:pic>
      <p:sp>
        <p:nvSpPr>
          <p:cNvPr id="29" name="텍스트 개체 틀 1"/>
          <p:cNvSpPr>
            <a:spLocks noGrp="1"/>
          </p:cNvSpPr>
          <p:nvPr>
            <p:ph type="body" sz="quarter" idx="11" hasCustomPrompt="1"/>
          </p:nvPr>
        </p:nvSpPr>
        <p:spPr>
          <a:xfrm>
            <a:off x="2936455" y="1700218"/>
            <a:ext cx="6480519" cy="4321175"/>
          </a:xfrm>
          <a:prstGeom prst="rect">
            <a:avLst/>
          </a:prstGeom>
        </p:spPr>
        <p:txBody>
          <a:bodyPr lIns="0" tIns="0" rIns="0" bIns="0"/>
          <a:lstStyle>
            <a:lvl1pPr marL="266700" indent="-266700">
              <a:buFont typeface="+mj-lt"/>
              <a:buAutoNum type="romanUcPeriod"/>
              <a:defRPr sz="1800" b="1" spc="-80" baseline="0">
                <a:solidFill>
                  <a:srgbClr val="C5003D"/>
                </a:solidFill>
              </a:defRPr>
            </a:lvl1pPr>
            <a:lvl2pPr marL="534988" indent="-268288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  <a:defRPr sz="1600" b="1" spc="-8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715963" indent="-163513">
              <a:buClr>
                <a:schemeClr val="tx1">
                  <a:lumMod val="85000"/>
                  <a:lumOff val="15000"/>
                </a:schemeClr>
              </a:buClr>
              <a:defRPr sz="1400" spc="-8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914400" indent="-173038">
              <a:buClr>
                <a:schemeClr val="tx1">
                  <a:lumMod val="85000"/>
                  <a:lumOff val="15000"/>
                </a:schemeClr>
              </a:buClr>
              <a:tabLst>
                <a:tab pos="896938" algn="l"/>
              </a:tabLst>
              <a:defRPr sz="1200" spc="-8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</a:lstStyle>
          <a:p>
            <a:pPr lvl="0"/>
            <a:r>
              <a:rPr lang="ko-KR" altLang="en-US"/>
              <a:t>제목은 맑은고딕 </a:t>
            </a:r>
            <a:r>
              <a:rPr lang="en-US" altLang="ko-KR"/>
              <a:t>18pt B</a:t>
            </a:r>
            <a:r>
              <a:rPr lang="ko-KR" altLang="en-US"/>
              <a:t>를 사용합니다</a:t>
            </a:r>
          </a:p>
          <a:p>
            <a:pPr lvl="1"/>
            <a:r>
              <a:rPr lang="ko-KR" altLang="en-US"/>
              <a:t>둘째 수준은 맑은고딕 </a:t>
            </a:r>
            <a:r>
              <a:rPr lang="en-US" altLang="ko-KR"/>
              <a:t>16pt B</a:t>
            </a:r>
            <a:r>
              <a:rPr lang="ko-KR" altLang="en-US"/>
              <a:t>를 사용합니다</a:t>
            </a:r>
          </a:p>
          <a:p>
            <a:pPr lvl="2"/>
            <a:r>
              <a:rPr lang="ko-KR" altLang="en-US"/>
              <a:t>셋째 수준은 맑은고딕 </a:t>
            </a:r>
            <a:r>
              <a:rPr lang="en-US" altLang="ko-KR"/>
              <a:t>14pt</a:t>
            </a:r>
            <a:r>
              <a:rPr lang="ko-KR" altLang="en-US"/>
              <a:t>를 사용합니다</a:t>
            </a:r>
          </a:p>
          <a:p>
            <a:pPr lvl="3"/>
            <a:r>
              <a:rPr lang="ko-KR" altLang="en-US"/>
              <a:t>넷째 수준은 맑은고딕 </a:t>
            </a:r>
            <a:r>
              <a:rPr lang="en-US" altLang="ko-KR"/>
              <a:t>12pt</a:t>
            </a:r>
            <a:r>
              <a:rPr lang="ko-KR" altLang="en-US"/>
              <a:t>를 사용합니다</a:t>
            </a:r>
            <a:endParaRPr lang="en-US" altLang="ko-KR"/>
          </a:p>
          <a:p>
            <a:pPr lvl="3"/>
            <a:endParaRPr lang="en-US" altLang="ko-KR"/>
          </a:p>
        </p:txBody>
      </p:sp>
      <p:sp>
        <p:nvSpPr>
          <p:cNvPr id="24" name="텍스트 개체 틀 2"/>
          <p:cNvSpPr>
            <a:spLocks noGrp="1"/>
          </p:cNvSpPr>
          <p:nvPr>
            <p:ph type="body" sz="quarter" idx="17" hasCustomPrompt="1"/>
          </p:nvPr>
        </p:nvSpPr>
        <p:spPr>
          <a:xfrm>
            <a:off x="322782" y="188918"/>
            <a:ext cx="2098898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algn="ctr" defTabSz="914400" rtl="0" eaLnBrk="1" latinLnBrk="1" hangingPunct="1">
              <a:buNone/>
              <a:defRPr lang="ko-KR" altLang="en-US" sz="3000" b="1" kern="1200" spc="-50" smtClean="0">
                <a:ln w="952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altLang="ko-KR"/>
              <a:t>Contents</a:t>
            </a:r>
            <a:endParaRPr lang="ko-KR" altLang="en-US"/>
          </a:p>
        </p:txBody>
      </p:sp>
      <p:pic>
        <p:nvPicPr>
          <p:cNvPr id="25" name="그림 24" descr="031.png"/>
          <p:cNvPicPr>
            <a:picLocks/>
          </p:cNvPicPr>
          <p:nvPr userDrawn="1"/>
        </p:nvPicPr>
        <p:blipFill>
          <a:blip r:embed="rId6" cstate="print">
            <a:grayscl/>
            <a:lum bright="-5000"/>
          </a:blip>
          <a:stretch>
            <a:fillRect/>
          </a:stretch>
        </p:blipFill>
        <p:spPr>
          <a:xfrm>
            <a:off x="313713" y="1195200"/>
            <a:ext cx="2117139" cy="566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41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2_이미지 삽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bg" descr="022.png"/>
          <p:cNvPicPr>
            <a:picLocks noChangeAspect="1"/>
          </p:cNvPicPr>
          <p:nvPr userDrawn="1"/>
        </p:nvPicPr>
        <p:blipFill>
          <a:blip r:embed="rId2" cstate="print"/>
          <a:srcRect l="494" t="1136" r="1037" b="852"/>
          <a:stretch>
            <a:fillRect/>
          </a:stretch>
        </p:blipFill>
        <p:spPr>
          <a:xfrm>
            <a:off x="1" y="0"/>
            <a:ext cx="9906000" cy="6858000"/>
          </a:xfrm>
          <a:prstGeom prst="rect">
            <a:avLst/>
          </a:prstGeom>
        </p:spPr>
      </p:pic>
      <p:pic>
        <p:nvPicPr>
          <p:cNvPr id="28" name="bg_흰색 사각형" descr="016.png"/>
          <p:cNvPicPr>
            <a:picLocks noChangeAspect="1"/>
          </p:cNvPicPr>
          <p:nvPr userDrawn="1"/>
        </p:nvPicPr>
        <p:blipFill>
          <a:blip r:embed="rId3" cstate="print"/>
          <a:srcRect l="55707" t="3707" r="41753" b="36435"/>
          <a:stretch>
            <a:fillRect/>
          </a:stretch>
        </p:blipFill>
        <p:spPr>
          <a:xfrm>
            <a:off x="2" y="-4460"/>
            <a:ext cx="315849" cy="1196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bg_흰색 사각형" descr="016.png"/>
          <p:cNvPicPr>
            <a:picLocks noChangeAspect="1"/>
          </p:cNvPicPr>
          <p:nvPr userDrawn="1"/>
        </p:nvPicPr>
        <p:blipFill>
          <a:blip r:embed="rId3" cstate="print"/>
          <a:srcRect l="1142" t="3707" r="38801" b="36435"/>
          <a:stretch>
            <a:fillRect/>
          </a:stretch>
        </p:blipFill>
        <p:spPr>
          <a:xfrm>
            <a:off x="2436777" y="-4460"/>
            <a:ext cx="7469224" cy="11967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bg_line"/>
          <p:cNvGrpSpPr/>
          <p:nvPr userDrawn="1"/>
        </p:nvGrpSpPr>
        <p:grpSpPr>
          <a:xfrm>
            <a:off x="1" y="0"/>
            <a:ext cx="9906000" cy="6858000"/>
            <a:chOff x="0" y="0"/>
            <a:chExt cx="9904413" cy="6858000"/>
          </a:xfrm>
        </p:grpSpPr>
        <p:cxnSp>
          <p:nvCxnSpPr>
            <p:cNvPr id="7" name="직선 연결선_1"/>
            <p:cNvCxnSpPr/>
            <p:nvPr/>
          </p:nvCxnSpPr>
          <p:spPr>
            <a:xfrm>
              <a:off x="2431257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_2"/>
            <p:cNvCxnSpPr/>
            <p:nvPr/>
          </p:nvCxnSpPr>
          <p:spPr>
            <a:xfrm>
              <a:off x="0" y="1196752"/>
              <a:ext cx="99044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_3"/>
            <p:cNvCxnSpPr/>
            <p:nvPr/>
          </p:nvCxnSpPr>
          <p:spPr>
            <a:xfrm>
              <a:off x="31511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그림 개체 틀 1"/>
          <p:cNvSpPr>
            <a:spLocks noGrp="1"/>
          </p:cNvSpPr>
          <p:nvPr>
            <p:ph type="pic" sz="quarter" idx="10" hasCustomPrompt="1"/>
          </p:nvPr>
        </p:nvSpPr>
        <p:spPr>
          <a:xfrm>
            <a:off x="315363" y="1196980"/>
            <a:ext cx="2107974" cy="56610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tabLst/>
              <a:defRPr lang="ko-KR" altLang="en-US" sz="950" b="0" kern="1200" spc="-1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/>
              <a:t>그림을 추가하려면 </a:t>
            </a:r>
            <a:br>
              <a:rPr lang="en-US" altLang="ko-KR"/>
            </a:br>
            <a:r>
              <a:rPr lang="ko-KR" altLang="en-US"/>
              <a:t>아이콘을 클릭하십시오</a:t>
            </a:r>
          </a:p>
        </p:txBody>
      </p:sp>
      <p:grpSp>
        <p:nvGrpSpPr>
          <p:cNvPr id="23" name="bar"/>
          <p:cNvGrpSpPr/>
          <p:nvPr userDrawn="1"/>
        </p:nvGrpSpPr>
        <p:grpSpPr>
          <a:xfrm>
            <a:off x="-794" y="0"/>
            <a:ext cx="9906000" cy="72000"/>
            <a:chOff x="-794" y="0"/>
            <a:chExt cx="9904413" cy="72000"/>
          </a:xfrm>
        </p:grpSpPr>
        <p:cxnSp>
          <p:nvCxnSpPr>
            <p:cNvPr id="24" name="bar_1"/>
            <p:cNvCxnSpPr/>
            <p:nvPr userDrawn="1"/>
          </p:nvCxnSpPr>
          <p:spPr>
            <a:xfrm>
              <a:off x="-794" y="0"/>
              <a:ext cx="9904413" cy="0"/>
            </a:xfrm>
            <a:prstGeom prst="line">
              <a:avLst/>
            </a:prstGeom>
            <a:ln w="28575">
              <a:solidFill>
                <a:srgbClr val="C500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bar_2" descr="020.png"/>
            <p:cNvPicPr>
              <a:picLocks/>
            </p:cNvPicPr>
            <p:nvPr userDrawn="1"/>
          </p:nvPicPr>
          <p:blipFill>
            <a:blip r:embed="rId4" cstate="print"/>
            <a:srcRect l="2249" t="30847" r="36223" b="-7226"/>
            <a:stretch>
              <a:fillRect/>
            </a:stretch>
          </p:blipFill>
          <p:spPr>
            <a:xfrm>
              <a:off x="312722" y="0"/>
              <a:ext cx="2120714" cy="72000"/>
            </a:xfrm>
            <a:prstGeom prst="rect">
              <a:avLst/>
            </a:prstGeom>
          </p:spPr>
        </p:pic>
      </p:grpSp>
      <p:pic>
        <p:nvPicPr>
          <p:cNvPr id="29" name="bg_회색 사각형2" descr="01.png"/>
          <p:cNvPicPr>
            <a:picLocks noChangeAspect="1"/>
          </p:cNvPicPr>
          <p:nvPr userDrawn="1"/>
        </p:nvPicPr>
        <p:blipFill>
          <a:blip r:embed="rId5" cstate="print"/>
          <a:srcRect l="7620" t="319" r="-3579" b="4721"/>
          <a:stretch>
            <a:fillRect/>
          </a:stretch>
        </p:blipFill>
        <p:spPr>
          <a:xfrm>
            <a:off x="0" y="1192496"/>
            <a:ext cx="335656" cy="5665509"/>
          </a:xfrm>
          <a:prstGeom prst="rect">
            <a:avLst/>
          </a:prstGeom>
        </p:spPr>
      </p:pic>
      <p:sp>
        <p:nvSpPr>
          <p:cNvPr id="31" name="텍스트 개체 틀 1"/>
          <p:cNvSpPr>
            <a:spLocks noGrp="1"/>
          </p:cNvSpPr>
          <p:nvPr>
            <p:ph type="body" sz="quarter" idx="15" hasCustomPrompt="1"/>
          </p:nvPr>
        </p:nvSpPr>
        <p:spPr>
          <a:xfrm>
            <a:off x="2791275" y="1989139"/>
            <a:ext cx="3211011" cy="4032250"/>
          </a:xfrm>
          <a:prstGeom prst="rect">
            <a:avLst/>
          </a:prstGeom>
        </p:spPr>
        <p:txBody>
          <a:bodyPr lIns="0" tIns="0" rIns="0" bIns="0"/>
          <a:lstStyle>
            <a:lvl1pPr marL="311150" indent="-311150">
              <a:lnSpc>
                <a:spcPct val="100000"/>
              </a:lnSpc>
              <a:buFont typeface="+mj-lt"/>
              <a:buAutoNum type="romanUcPeriod"/>
              <a:defRPr sz="1600" b="1" spc="-80" baseline="0">
                <a:solidFill>
                  <a:srgbClr val="C5003D"/>
                </a:solidFill>
              </a:defRPr>
            </a:lvl1pPr>
            <a:lvl2pPr marL="630238" indent="-268288">
              <a:lnSpc>
                <a:spcPct val="100000"/>
              </a:lnSpc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  <a:defRPr sz="1500" b="1" spc="-8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801688" indent="-171450">
              <a:lnSpc>
                <a:spcPct val="100000"/>
              </a:lnSpc>
              <a:buClr>
                <a:schemeClr val="tx1">
                  <a:lumMod val="85000"/>
                  <a:lumOff val="15000"/>
                </a:schemeClr>
              </a:buClr>
              <a:tabLst>
                <a:tab pos="1165225" algn="l"/>
              </a:tabLst>
              <a:defRPr sz="1200" spc="-8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982663" indent="-180975">
              <a:lnSpc>
                <a:spcPct val="100000"/>
              </a:lnSpc>
              <a:buClr>
                <a:schemeClr val="tx1">
                  <a:lumMod val="85000"/>
                  <a:lumOff val="15000"/>
                </a:schemeClr>
              </a:buClr>
              <a:defRPr sz="1100" spc="-8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</a:lstStyle>
          <a:p>
            <a:pPr lvl="0"/>
            <a:r>
              <a:rPr lang="ko-KR" altLang="en-US"/>
              <a:t>제목 맑은고딕 </a:t>
            </a:r>
            <a:r>
              <a:rPr lang="en-US" altLang="ko-KR"/>
              <a:t>16pt B </a:t>
            </a:r>
            <a:endParaRPr lang="ko-KR" altLang="en-US"/>
          </a:p>
          <a:p>
            <a:pPr lvl="1"/>
            <a:r>
              <a:rPr lang="ko-KR" altLang="en-US"/>
              <a:t>둘째 수준 맑은고딕 </a:t>
            </a:r>
            <a:r>
              <a:rPr lang="en-US" altLang="ko-KR"/>
              <a:t>15pt B</a:t>
            </a:r>
            <a:endParaRPr lang="ko-KR" altLang="en-US"/>
          </a:p>
          <a:p>
            <a:pPr lvl="2"/>
            <a:r>
              <a:rPr lang="ko-KR" altLang="en-US"/>
              <a:t>셋째 수준 맑은고딕 </a:t>
            </a:r>
            <a:r>
              <a:rPr lang="en-US" altLang="ko-KR"/>
              <a:t>12pt</a:t>
            </a:r>
            <a:endParaRPr lang="ko-KR" altLang="en-US"/>
          </a:p>
          <a:p>
            <a:pPr lvl="3"/>
            <a:r>
              <a:rPr lang="ko-KR" altLang="en-US"/>
              <a:t>넷째 수준 맑은고딕 </a:t>
            </a:r>
            <a:r>
              <a:rPr lang="en-US" altLang="ko-KR"/>
              <a:t>11pt</a:t>
            </a:r>
          </a:p>
          <a:p>
            <a:pPr lvl="3"/>
            <a:endParaRPr lang="en-US" altLang="ko-KR"/>
          </a:p>
          <a:p>
            <a:pPr lvl="0"/>
            <a:r>
              <a:rPr lang="ko-KR" altLang="en-US"/>
              <a:t>제목 맑은고딕 </a:t>
            </a:r>
            <a:r>
              <a:rPr lang="en-US" altLang="ko-KR"/>
              <a:t>16pt B </a:t>
            </a:r>
            <a:endParaRPr lang="ko-KR" altLang="en-US"/>
          </a:p>
          <a:p>
            <a:pPr lvl="1"/>
            <a:r>
              <a:rPr lang="ko-KR" altLang="en-US"/>
              <a:t>둘째 수준 맑은고딕 </a:t>
            </a:r>
            <a:r>
              <a:rPr lang="en-US" altLang="ko-KR"/>
              <a:t>15pt B</a:t>
            </a:r>
            <a:endParaRPr lang="ko-KR" altLang="en-US"/>
          </a:p>
          <a:p>
            <a:pPr lvl="2"/>
            <a:r>
              <a:rPr lang="ko-KR" altLang="en-US"/>
              <a:t>셋째 수준 맑은고딕 </a:t>
            </a:r>
            <a:r>
              <a:rPr lang="en-US" altLang="ko-KR"/>
              <a:t>12pt</a:t>
            </a:r>
            <a:endParaRPr lang="ko-KR" altLang="en-US"/>
          </a:p>
          <a:p>
            <a:pPr lvl="3"/>
            <a:r>
              <a:rPr lang="ko-KR" altLang="en-US"/>
              <a:t>넷째 수준 맑은고딕 </a:t>
            </a:r>
            <a:r>
              <a:rPr lang="en-US" altLang="ko-KR"/>
              <a:t>11pt</a:t>
            </a:r>
          </a:p>
          <a:p>
            <a:pPr lvl="3"/>
            <a:endParaRPr lang="en-US" altLang="ko-KR"/>
          </a:p>
          <a:p>
            <a:pPr lvl="0"/>
            <a:r>
              <a:rPr lang="ko-KR" altLang="en-US"/>
              <a:t>제목 맑은고딕 </a:t>
            </a:r>
            <a:r>
              <a:rPr lang="en-US" altLang="ko-KR"/>
              <a:t>16pt B </a:t>
            </a:r>
            <a:endParaRPr lang="ko-KR" altLang="en-US"/>
          </a:p>
          <a:p>
            <a:pPr lvl="1"/>
            <a:r>
              <a:rPr lang="ko-KR" altLang="en-US"/>
              <a:t>둘째 수준 맑은고딕 </a:t>
            </a:r>
            <a:r>
              <a:rPr lang="en-US" altLang="ko-KR"/>
              <a:t>15pt B</a:t>
            </a:r>
            <a:endParaRPr lang="ko-KR" altLang="en-US"/>
          </a:p>
          <a:p>
            <a:pPr lvl="2"/>
            <a:r>
              <a:rPr lang="ko-KR" altLang="en-US"/>
              <a:t>셋째 수준 맑은고딕 </a:t>
            </a:r>
            <a:r>
              <a:rPr lang="en-US" altLang="ko-KR"/>
              <a:t>12pt</a:t>
            </a:r>
            <a:endParaRPr lang="ko-KR" altLang="en-US"/>
          </a:p>
          <a:p>
            <a:pPr lvl="3"/>
            <a:r>
              <a:rPr lang="ko-KR" altLang="en-US"/>
              <a:t>넷째 수준 맑은고딕 </a:t>
            </a:r>
            <a:r>
              <a:rPr lang="en-US" altLang="ko-KR"/>
              <a:t>11pt</a:t>
            </a:r>
          </a:p>
          <a:p>
            <a:pPr lvl="3"/>
            <a:endParaRPr lang="en-US" altLang="ko-KR"/>
          </a:p>
        </p:txBody>
      </p:sp>
      <p:sp>
        <p:nvSpPr>
          <p:cNvPr id="34" name="텍스트 개체 틀 2"/>
          <p:cNvSpPr>
            <a:spLocks noGrp="1"/>
          </p:cNvSpPr>
          <p:nvPr>
            <p:ph type="body" sz="quarter" idx="16" hasCustomPrompt="1"/>
          </p:nvPr>
        </p:nvSpPr>
        <p:spPr>
          <a:xfrm>
            <a:off x="6249401" y="1989139"/>
            <a:ext cx="3211715" cy="4032250"/>
          </a:xfrm>
          <a:prstGeom prst="rect">
            <a:avLst/>
          </a:prstGeom>
        </p:spPr>
        <p:txBody>
          <a:bodyPr lIns="0" tIns="0" rIns="0" bIns="0"/>
          <a:lstStyle>
            <a:lvl1pPr marL="360363" indent="-360363">
              <a:buFont typeface="+mj-lt"/>
              <a:buAutoNum type="romanUcPeriod" startAt="4"/>
              <a:defRPr lang="ko-KR" altLang="en-US" sz="1600" b="1" kern="1200" spc="-80" baseline="0" smtClean="0">
                <a:solidFill>
                  <a:srgbClr val="C5003D"/>
                </a:solidFill>
                <a:latin typeface="+mn-lt"/>
                <a:ea typeface="+mn-ea"/>
                <a:cs typeface="+mn-cs"/>
              </a:defRPr>
            </a:lvl1pPr>
            <a:lvl2pPr marL="623888" indent="-263525">
              <a:buFont typeface="+mj-lt"/>
              <a:buAutoNum type="arabicPeriod"/>
              <a:defRPr sz="1500" b="1" spc="-80"/>
            </a:lvl2pPr>
            <a:lvl3pPr marL="809625" indent="-185738">
              <a:tabLst>
                <a:tab pos="809625" algn="l"/>
              </a:tabLst>
              <a:defRPr sz="1200" spc="-80"/>
            </a:lvl3pPr>
            <a:lvl4pPr marL="984250" indent="-174625">
              <a:defRPr sz="1100" spc="-80"/>
            </a:lvl4pPr>
          </a:lstStyle>
          <a:p>
            <a:pPr lvl="0"/>
            <a:r>
              <a:rPr lang="ko-KR" altLang="en-US"/>
              <a:t>제목 맑은고딕 </a:t>
            </a:r>
            <a:r>
              <a:rPr lang="en-US" altLang="ko-KR"/>
              <a:t>16pt B </a:t>
            </a:r>
            <a:endParaRPr lang="ko-KR" altLang="en-US"/>
          </a:p>
          <a:p>
            <a:pPr lvl="1"/>
            <a:r>
              <a:rPr lang="ko-KR" altLang="en-US"/>
              <a:t>둘째 수준 맑은고딕 </a:t>
            </a:r>
            <a:r>
              <a:rPr lang="en-US" altLang="ko-KR"/>
              <a:t>15pt B</a:t>
            </a:r>
            <a:endParaRPr lang="ko-KR" altLang="en-US"/>
          </a:p>
          <a:p>
            <a:pPr lvl="2"/>
            <a:r>
              <a:rPr lang="ko-KR" altLang="en-US"/>
              <a:t>셋째 수준 맑은고딕 </a:t>
            </a:r>
            <a:r>
              <a:rPr lang="en-US" altLang="ko-KR"/>
              <a:t>12pt</a:t>
            </a:r>
            <a:endParaRPr lang="ko-KR" altLang="en-US"/>
          </a:p>
          <a:p>
            <a:pPr lvl="3"/>
            <a:r>
              <a:rPr lang="ko-KR" altLang="en-US"/>
              <a:t>넷째 수준 맑은고딕 </a:t>
            </a:r>
            <a:r>
              <a:rPr lang="en-US" altLang="ko-KR"/>
              <a:t>11pt</a:t>
            </a:r>
          </a:p>
          <a:p>
            <a:pPr lvl="3"/>
            <a:endParaRPr lang="en-US" altLang="ko-KR"/>
          </a:p>
          <a:p>
            <a:pPr lvl="0"/>
            <a:r>
              <a:rPr lang="ko-KR" altLang="en-US"/>
              <a:t>제목 맑은고딕 </a:t>
            </a:r>
            <a:r>
              <a:rPr lang="en-US" altLang="ko-KR"/>
              <a:t>16pt B </a:t>
            </a:r>
            <a:endParaRPr lang="ko-KR" altLang="en-US"/>
          </a:p>
          <a:p>
            <a:pPr lvl="1"/>
            <a:r>
              <a:rPr lang="ko-KR" altLang="en-US"/>
              <a:t>둘째 수준 맑은고딕 </a:t>
            </a:r>
            <a:r>
              <a:rPr lang="en-US" altLang="ko-KR"/>
              <a:t>15pt B</a:t>
            </a:r>
            <a:endParaRPr lang="ko-KR" altLang="en-US"/>
          </a:p>
          <a:p>
            <a:pPr lvl="2"/>
            <a:r>
              <a:rPr lang="ko-KR" altLang="en-US"/>
              <a:t>셋째 수준 맑은고딕 </a:t>
            </a:r>
            <a:r>
              <a:rPr lang="en-US" altLang="ko-KR"/>
              <a:t>12pt</a:t>
            </a:r>
            <a:endParaRPr lang="ko-KR" altLang="en-US"/>
          </a:p>
          <a:p>
            <a:pPr lvl="3"/>
            <a:r>
              <a:rPr lang="ko-KR" altLang="en-US"/>
              <a:t>넷째 수준 맑은고딕 </a:t>
            </a:r>
            <a:r>
              <a:rPr lang="en-US" altLang="ko-KR"/>
              <a:t>11pt</a:t>
            </a:r>
          </a:p>
          <a:p>
            <a:pPr lvl="3"/>
            <a:endParaRPr lang="en-US" altLang="ko-KR"/>
          </a:p>
          <a:p>
            <a:pPr lvl="0"/>
            <a:r>
              <a:rPr lang="ko-KR" altLang="en-US"/>
              <a:t>제목 맑은고딕 </a:t>
            </a:r>
            <a:r>
              <a:rPr lang="en-US" altLang="ko-KR"/>
              <a:t>16pt B </a:t>
            </a:r>
            <a:endParaRPr lang="ko-KR" altLang="en-US"/>
          </a:p>
          <a:p>
            <a:pPr lvl="1"/>
            <a:r>
              <a:rPr lang="ko-KR" altLang="en-US"/>
              <a:t>둘째 수준 맑은고딕 </a:t>
            </a:r>
            <a:r>
              <a:rPr lang="en-US" altLang="ko-KR"/>
              <a:t>15pt B</a:t>
            </a:r>
            <a:endParaRPr lang="ko-KR" altLang="en-US"/>
          </a:p>
          <a:p>
            <a:pPr lvl="2"/>
            <a:r>
              <a:rPr lang="ko-KR" altLang="en-US"/>
              <a:t>셋째 수준 맑은고딕 </a:t>
            </a:r>
            <a:r>
              <a:rPr lang="en-US" altLang="ko-KR"/>
              <a:t>12pt</a:t>
            </a:r>
            <a:endParaRPr lang="ko-KR" altLang="en-US"/>
          </a:p>
          <a:p>
            <a:pPr lvl="3"/>
            <a:r>
              <a:rPr lang="ko-KR" altLang="en-US"/>
              <a:t>넷째 수준 맑은고딕 </a:t>
            </a:r>
            <a:r>
              <a:rPr lang="en-US" altLang="ko-KR"/>
              <a:t>11pt</a:t>
            </a:r>
          </a:p>
          <a:p>
            <a:pPr lvl="3"/>
            <a:endParaRPr lang="en-US" altLang="ko-KR"/>
          </a:p>
          <a:p>
            <a:pPr lvl="3"/>
            <a:endParaRPr lang="en-US" altLang="ko-KR"/>
          </a:p>
        </p:txBody>
      </p:sp>
      <p:sp>
        <p:nvSpPr>
          <p:cNvPr id="38" name="텍스트 개체 틀 3"/>
          <p:cNvSpPr>
            <a:spLocks noGrp="1"/>
          </p:cNvSpPr>
          <p:nvPr>
            <p:ph type="body" sz="quarter" idx="17" hasCustomPrompt="1"/>
          </p:nvPr>
        </p:nvSpPr>
        <p:spPr>
          <a:xfrm>
            <a:off x="315057" y="188918"/>
            <a:ext cx="2117259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algn="ctr" defTabSz="914400" rtl="0" eaLnBrk="1" latinLnBrk="1" hangingPunct="1">
              <a:buNone/>
              <a:defRPr lang="ko-KR" altLang="en-US" sz="3000" b="1" kern="1200" spc="-50" smtClean="0">
                <a:ln w="9525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altLang="ko-KR"/>
              <a:t>Contents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580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" descr="022.png"/>
          <p:cNvPicPr>
            <a:picLocks noChangeAspect="1"/>
          </p:cNvPicPr>
          <p:nvPr userDrawn="1"/>
        </p:nvPicPr>
        <p:blipFill>
          <a:blip r:embed="rId2" cstate="print">
            <a:lum bright="2000"/>
          </a:blip>
          <a:srcRect l="494" t="1136" r="1037" b="852"/>
          <a:stretch>
            <a:fillRect/>
          </a:stretch>
        </p:blipFill>
        <p:spPr>
          <a:xfrm>
            <a:off x="1" y="0"/>
            <a:ext cx="9906000" cy="6858000"/>
          </a:xfrm>
          <a:prstGeom prst="rect">
            <a:avLst/>
          </a:prstGeom>
        </p:spPr>
      </p:pic>
      <p:cxnSp>
        <p:nvCxnSpPr>
          <p:cNvPr id="9" name="bar"/>
          <p:cNvCxnSpPr/>
          <p:nvPr userDrawn="1"/>
        </p:nvCxnSpPr>
        <p:spPr>
          <a:xfrm>
            <a:off x="-794" y="0"/>
            <a:ext cx="9906000" cy="0"/>
          </a:xfrm>
          <a:prstGeom prst="line">
            <a:avLst/>
          </a:prstGeom>
          <a:ln w="28575">
            <a:solidFill>
              <a:srgbClr val="C500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30339" y="2274046"/>
            <a:ext cx="8643735" cy="115195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3000" b="1" spc="-80" baseline="0">
                <a:solidFill>
                  <a:srgbClr val="C5003D"/>
                </a:solidFill>
              </a:defRPr>
            </a:lvl1pPr>
          </a:lstStyle>
          <a:p>
            <a:pPr lvl="0"/>
            <a:r>
              <a:rPr lang="ko-KR" altLang="en-US"/>
              <a:t>간지 페이지 제목은 맑은고딕 </a:t>
            </a:r>
            <a:r>
              <a:rPr lang="en-US" altLang="ko-KR"/>
              <a:t>30pt B</a:t>
            </a:r>
            <a:r>
              <a:rPr lang="ko-KR" altLang="en-US"/>
              <a:t>를 </a:t>
            </a:r>
            <a:endParaRPr lang="en-US" altLang="ko-KR"/>
          </a:p>
          <a:p>
            <a:pPr lvl="0"/>
            <a:r>
              <a:rPr lang="ko-KR" altLang="en-US"/>
              <a:t>사용합니다</a:t>
            </a:r>
          </a:p>
        </p:txBody>
      </p:sp>
      <p:sp>
        <p:nvSpPr>
          <p:cNvPr id="22" name="텍스트 개체 틀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30339" y="3546642"/>
            <a:ext cx="8643735" cy="629233"/>
          </a:xfrm>
          <a:prstGeom prst="rect">
            <a:avLst/>
          </a:prstGeom>
        </p:spPr>
        <p:txBody>
          <a:bodyPr lIns="0" tIns="0" rIns="0" bIns="0"/>
          <a:lstStyle>
            <a:lvl1pPr marL="449263" indent="-268288">
              <a:buFont typeface="+mj-lt"/>
              <a:buAutoNum type="arabicPeriod"/>
              <a:defRPr sz="1800" b="0" spc="-8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소제목은 맑은고딕 </a:t>
            </a:r>
            <a:r>
              <a:rPr lang="en-US" altLang="ko-KR"/>
              <a:t>18pt</a:t>
            </a:r>
            <a:r>
              <a:rPr lang="ko-KR" altLang="en-US"/>
              <a:t>를 사용합니다</a:t>
            </a:r>
            <a:endParaRPr lang="en-US" altLang="ko-KR"/>
          </a:p>
        </p:txBody>
      </p:sp>
      <p:pic>
        <p:nvPicPr>
          <p:cNvPr id="18" name="그림 17" descr="030.png"/>
          <p:cNvPicPr>
            <a:picLocks/>
          </p:cNvPicPr>
          <p:nvPr userDrawn="1"/>
        </p:nvPicPr>
        <p:blipFill>
          <a:blip r:embed="rId3" cstate="print">
            <a:lum bright="-15000"/>
            <a:grayscl/>
          </a:blip>
          <a:srcRect r="3693" b="23622"/>
          <a:stretch>
            <a:fillRect/>
          </a:stretch>
        </p:blipFill>
        <p:spPr>
          <a:xfrm>
            <a:off x="631829" y="0"/>
            <a:ext cx="1800288" cy="1484784"/>
          </a:xfrm>
          <a:prstGeom prst="rect">
            <a:avLst/>
          </a:prstGeom>
        </p:spPr>
      </p:pic>
      <p:cxnSp>
        <p:nvCxnSpPr>
          <p:cNvPr id="13" name="직선 연결선_1"/>
          <p:cNvCxnSpPr/>
          <p:nvPr userDrawn="1"/>
        </p:nvCxnSpPr>
        <p:spPr>
          <a:xfrm>
            <a:off x="631830" y="4941888"/>
            <a:ext cx="1800513" cy="0"/>
          </a:xfrm>
          <a:prstGeom prst="line">
            <a:avLst/>
          </a:prstGeom>
          <a:ln w="12700">
            <a:solidFill>
              <a:srgbClr val="C500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_2"/>
          <p:cNvCxnSpPr/>
          <p:nvPr userDrawn="1"/>
        </p:nvCxnSpPr>
        <p:spPr>
          <a:xfrm>
            <a:off x="631830" y="1484784"/>
            <a:ext cx="1800513" cy="0"/>
          </a:xfrm>
          <a:prstGeom prst="line">
            <a:avLst/>
          </a:prstGeom>
          <a:ln w="12700">
            <a:solidFill>
              <a:srgbClr val="C500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0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_이미지 삽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g" descr="022.png"/>
          <p:cNvPicPr>
            <a:picLocks noChangeAspect="1"/>
          </p:cNvPicPr>
          <p:nvPr userDrawn="1"/>
        </p:nvPicPr>
        <p:blipFill>
          <a:blip r:embed="rId2" cstate="print">
            <a:lum bright="2000"/>
          </a:blip>
          <a:srcRect l="494" t="1136" r="1037" b="852"/>
          <a:stretch>
            <a:fillRect/>
          </a:stretch>
        </p:blipFill>
        <p:spPr>
          <a:xfrm>
            <a:off x="1" y="0"/>
            <a:ext cx="9906000" cy="6858000"/>
          </a:xfrm>
          <a:prstGeom prst="rect">
            <a:avLst/>
          </a:prstGeom>
        </p:spPr>
      </p:pic>
      <p:sp>
        <p:nvSpPr>
          <p:cNvPr id="16" name="그림 개체 틀_1"/>
          <p:cNvSpPr>
            <a:spLocks noGrp="1"/>
          </p:cNvSpPr>
          <p:nvPr userDrawn="1">
            <p:ph type="pic" sz="quarter" idx="10"/>
          </p:nvPr>
        </p:nvSpPr>
        <p:spPr>
          <a:xfrm>
            <a:off x="5446091" y="5110969"/>
            <a:ext cx="1296208" cy="97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lnSpc>
                <a:spcPct val="80000"/>
              </a:lnSpc>
              <a:buNone/>
              <a:tabLst/>
              <a:defRPr sz="950" spc="-100" baseline="0"/>
            </a:lvl1pPr>
          </a:lstStyle>
          <a:p>
            <a:r>
              <a:rPr lang="ko-KR" altLang="en-US"/>
              <a:t>그림을 추가하려면</a:t>
            </a:r>
            <a:endParaRPr lang="en-US" altLang="ko-KR"/>
          </a:p>
          <a:p>
            <a:r>
              <a:rPr lang="ko-KR" altLang="en-US"/>
              <a:t>아이콘을 클릭하십시오</a:t>
            </a:r>
          </a:p>
        </p:txBody>
      </p:sp>
      <p:sp>
        <p:nvSpPr>
          <p:cNvPr id="17" name="그림 개체 틀_2"/>
          <p:cNvSpPr>
            <a:spLocks noGrp="1"/>
          </p:cNvSpPr>
          <p:nvPr userDrawn="1">
            <p:ph type="pic" sz="quarter" idx="11"/>
          </p:nvPr>
        </p:nvSpPr>
        <p:spPr>
          <a:xfrm>
            <a:off x="6783977" y="5110969"/>
            <a:ext cx="1296208" cy="97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marR="0" indent="0" algn="ctr" defTabSz="914400" rtl="0" eaLnBrk="1" fontAlgn="auto" latinLnBrk="1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50" spc="-100" baseline="0"/>
            </a:lvl1pPr>
          </a:lstStyle>
          <a:p>
            <a:r>
              <a:rPr lang="ko-KR" altLang="en-US"/>
              <a:t>그림을 추가하려면</a:t>
            </a:r>
          </a:p>
          <a:p>
            <a:r>
              <a:rPr lang="ko-KR" altLang="en-US"/>
              <a:t>아이콘을 클릭하십시오</a:t>
            </a:r>
          </a:p>
        </p:txBody>
      </p:sp>
      <p:sp>
        <p:nvSpPr>
          <p:cNvPr id="18" name="그림 개체 틀_3"/>
          <p:cNvSpPr>
            <a:spLocks noGrp="1"/>
          </p:cNvSpPr>
          <p:nvPr userDrawn="1">
            <p:ph type="pic" sz="quarter" idx="12"/>
          </p:nvPr>
        </p:nvSpPr>
        <p:spPr>
          <a:xfrm>
            <a:off x="8121861" y="5110969"/>
            <a:ext cx="1296208" cy="97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lnSpc>
                <a:spcPct val="80000"/>
              </a:lnSpc>
              <a:buNone/>
              <a:tabLst/>
              <a:defRPr sz="950" spc="-100" baseline="0"/>
            </a:lvl1pPr>
          </a:lstStyle>
          <a:p>
            <a:r>
              <a:rPr lang="ko-KR" altLang="en-US"/>
              <a:t>그림을 추가하려면 </a:t>
            </a:r>
            <a:endParaRPr lang="en-US" altLang="ko-KR"/>
          </a:p>
          <a:p>
            <a:r>
              <a:rPr lang="ko-KR" altLang="en-US"/>
              <a:t>아이콘을 클릭하십시오</a:t>
            </a:r>
          </a:p>
        </p:txBody>
      </p:sp>
      <p:sp>
        <p:nvSpPr>
          <p:cNvPr id="20" name="텍스트 개체 틀 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30339" y="2274046"/>
            <a:ext cx="8643735" cy="115195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3000" b="1" spc="-80" baseline="0">
                <a:solidFill>
                  <a:srgbClr val="C5003D"/>
                </a:solidFill>
              </a:defRPr>
            </a:lvl1pPr>
          </a:lstStyle>
          <a:p>
            <a:pPr lvl="0"/>
            <a:r>
              <a:rPr lang="ko-KR" altLang="en-US"/>
              <a:t>간지 페이지 제목은 맑은고딕 </a:t>
            </a:r>
            <a:r>
              <a:rPr lang="en-US" altLang="ko-KR"/>
              <a:t>30pt B</a:t>
            </a:r>
            <a:r>
              <a:rPr lang="ko-KR" altLang="en-US"/>
              <a:t>를 </a:t>
            </a:r>
            <a:endParaRPr lang="en-US" altLang="ko-KR"/>
          </a:p>
          <a:p>
            <a:pPr lvl="0"/>
            <a:r>
              <a:rPr lang="ko-KR" altLang="en-US"/>
              <a:t>사용합니다</a:t>
            </a:r>
          </a:p>
        </p:txBody>
      </p:sp>
      <p:sp>
        <p:nvSpPr>
          <p:cNvPr id="22" name="텍스트 개체 틀 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30339" y="3546642"/>
            <a:ext cx="8643735" cy="629233"/>
          </a:xfrm>
          <a:prstGeom prst="rect">
            <a:avLst/>
          </a:prstGeom>
        </p:spPr>
        <p:txBody>
          <a:bodyPr lIns="0" tIns="0" rIns="0" bIns="0"/>
          <a:lstStyle>
            <a:lvl1pPr marL="449263" indent="-268288">
              <a:buFont typeface="+mj-lt"/>
              <a:buAutoNum type="arabicPeriod"/>
              <a:defRPr sz="1800" b="0" spc="-8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소제목은 맑은고딕 </a:t>
            </a:r>
            <a:r>
              <a:rPr lang="en-US" altLang="ko-KR"/>
              <a:t>18pt</a:t>
            </a:r>
            <a:r>
              <a:rPr lang="ko-KR" altLang="en-US"/>
              <a:t>를 사용합니다</a:t>
            </a:r>
            <a:endParaRPr lang="en-US" altLang="ko-KR"/>
          </a:p>
        </p:txBody>
      </p:sp>
      <p:pic>
        <p:nvPicPr>
          <p:cNvPr id="21" name="그림 20" descr="030.png"/>
          <p:cNvPicPr>
            <a:picLocks/>
          </p:cNvPicPr>
          <p:nvPr userDrawn="1"/>
        </p:nvPicPr>
        <p:blipFill>
          <a:blip r:embed="rId3" cstate="print">
            <a:grayscl/>
            <a:lum bright="-15000"/>
          </a:blip>
          <a:srcRect r="3693" b="23622"/>
          <a:stretch>
            <a:fillRect/>
          </a:stretch>
        </p:blipFill>
        <p:spPr>
          <a:xfrm>
            <a:off x="631829" y="0"/>
            <a:ext cx="1800288" cy="1484784"/>
          </a:xfrm>
          <a:prstGeom prst="rect">
            <a:avLst/>
          </a:prstGeom>
        </p:spPr>
      </p:pic>
      <p:cxnSp>
        <p:nvCxnSpPr>
          <p:cNvPr id="9" name="bar"/>
          <p:cNvCxnSpPr/>
          <p:nvPr userDrawn="1"/>
        </p:nvCxnSpPr>
        <p:spPr>
          <a:xfrm>
            <a:off x="-794" y="0"/>
            <a:ext cx="9906000" cy="0"/>
          </a:xfrm>
          <a:prstGeom prst="line">
            <a:avLst/>
          </a:prstGeom>
          <a:ln w="28575">
            <a:solidFill>
              <a:srgbClr val="C500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_1"/>
          <p:cNvCxnSpPr/>
          <p:nvPr userDrawn="1"/>
        </p:nvCxnSpPr>
        <p:spPr>
          <a:xfrm>
            <a:off x="630340" y="4941888"/>
            <a:ext cx="1800513" cy="0"/>
          </a:xfrm>
          <a:prstGeom prst="line">
            <a:avLst/>
          </a:prstGeom>
          <a:ln w="12700">
            <a:solidFill>
              <a:srgbClr val="C500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_2"/>
          <p:cNvCxnSpPr/>
          <p:nvPr userDrawn="1"/>
        </p:nvCxnSpPr>
        <p:spPr>
          <a:xfrm>
            <a:off x="630340" y="1484784"/>
            <a:ext cx="1800513" cy="0"/>
          </a:xfrm>
          <a:prstGeom prst="line">
            <a:avLst/>
          </a:prstGeom>
          <a:ln w="12700">
            <a:solidFill>
              <a:srgbClr val="C500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266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g" descr="079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6348" y="1103"/>
            <a:ext cx="9906000" cy="6856901"/>
          </a:xfrm>
          <a:prstGeom prst="rect">
            <a:avLst/>
          </a:prstGeom>
        </p:spPr>
      </p:pic>
      <p:cxnSp>
        <p:nvCxnSpPr>
          <p:cNvPr id="15" name="직선 연결선 1"/>
          <p:cNvCxnSpPr/>
          <p:nvPr userDrawn="1"/>
        </p:nvCxnSpPr>
        <p:spPr>
          <a:xfrm>
            <a:off x="342957" y="6515923"/>
            <a:ext cx="9218503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개체 틀 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87442" y="149298"/>
            <a:ext cx="4033440" cy="255371"/>
          </a:xfrm>
          <a:prstGeom prst="rect">
            <a:avLst/>
          </a:prstGeom>
        </p:spPr>
        <p:txBody>
          <a:bodyPr lIns="0" tIns="0" rIns="0" bIns="0">
            <a:scene3d>
              <a:camera prst="orthographicFront"/>
              <a:lightRig rig="threePt" dir="t"/>
            </a:scene3d>
            <a:sp3d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>
              <a:buNone/>
              <a:defRPr sz="1800" b="1" spc="-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ko-KR"/>
              <a:t>1.1.1 </a:t>
            </a:r>
            <a:r>
              <a:rPr lang="ko-KR" altLang="en-US"/>
              <a:t>소제목 맑은고딕 </a:t>
            </a:r>
            <a:r>
              <a:rPr lang="en-US" altLang="ko-KR"/>
              <a:t>18pt Bold</a:t>
            </a:r>
            <a:endParaRPr lang="ko-KR" altLang="en-US"/>
          </a:p>
        </p:txBody>
      </p:sp>
      <p:sp>
        <p:nvSpPr>
          <p:cNvPr id="25" name="텍스트 개체 틀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524131" y="343902"/>
            <a:ext cx="4031855" cy="208024"/>
          </a:xfrm>
          <a:prstGeom prst="rect">
            <a:avLst/>
          </a:prstGeom>
        </p:spPr>
        <p:txBody>
          <a:bodyPr lIns="0" tIns="0" rIns="0" bIns="0"/>
          <a:lstStyle>
            <a:lvl1pPr marL="179388" indent="-179388" algn="r">
              <a:buClr>
                <a:schemeClr val="accent1"/>
              </a:buClr>
              <a:buFont typeface="Arial" pitchFamily="34" charset="0"/>
              <a:buNone/>
              <a:defRPr sz="1400" b="0" spc="-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1.1 </a:t>
            </a:r>
            <a:r>
              <a:rPr lang="ko-KR" altLang="en-US" dirty="0" err="1"/>
              <a:t>중제목</a:t>
            </a:r>
            <a:r>
              <a:rPr lang="ko-KR" altLang="en-US" dirty="0"/>
              <a:t> </a:t>
            </a:r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14pt</a:t>
            </a:r>
            <a:endParaRPr lang="ko-KR" altLang="en-US" dirty="0"/>
          </a:p>
        </p:txBody>
      </p:sp>
      <p:sp>
        <p:nvSpPr>
          <p:cNvPr id="18" name="텍스트 개체 틀 4"/>
          <p:cNvSpPr>
            <a:spLocks noGrp="1"/>
          </p:cNvSpPr>
          <p:nvPr userDrawn="1">
            <p:ph type="body" sz="quarter" idx="13"/>
          </p:nvPr>
        </p:nvSpPr>
        <p:spPr>
          <a:xfrm>
            <a:off x="487441" y="794350"/>
            <a:ext cx="8929531" cy="546419"/>
          </a:xfrm>
          <a:prstGeom prst="rect">
            <a:avLst/>
          </a:prstGeom>
        </p:spPr>
        <p:txBody>
          <a:bodyPr wrap="square" lIns="18000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pc="-100" baseline="0"/>
            </a:lvl2pPr>
            <a:lvl3pPr>
              <a:defRPr spc="-100" baseline="0"/>
            </a:lvl3pPr>
            <a:lvl4pPr>
              <a:defRPr spc="-100" baseline="0"/>
            </a:lvl4pPr>
            <a:lvl5pPr>
              <a:defRPr spc="-10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</p:txBody>
      </p:sp>
      <p:sp>
        <p:nvSpPr>
          <p:cNvPr id="17" name="텍스트 개체 틀 7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525002" y="95553"/>
            <a:ext cx="4031188" cy="227225"/>
          </a:xfrm>
          <a:prstGeom prst="rect">
            <a:avLst/>
          </a:prstGeom>
        </p:spPr>
        <p:txBody>
          <a:bodyPr lIns="0" tIns="0" rIns="0" bIns="0"/>
          <a:lstStyle>
            <a:lvl1pPr algn="r">
              <a:buNone/>
              <a:defRPr lang="ko-KR" altLang="en-US" sz="1500" b="1" kern="1200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1. </a:t>
            </a:r>
            <a:r>
              <a:rPr lang="ko-KR" altLang="en-US"/>
              <a:t>대제목 맑은고딕 </a:t>
            </a:r>
            <a:r>
              <a:rPr lang="en-US" altLang="ko-KR"/>
              <a:t>15pt Bold</a:t>
            </a:r>
            <a:endParaRPr lang="ko-KR" altLang="en-US"/>
          </a:p>
        </p:txBody>
      </p:sp>
      <p:grpSp>
        <p:nvGrpSpPr>
          <p:cNvPr id="23" name="그룹 1"/>
          <p:cNvGrpSpPr/>
          <p:nvPr userDrawn="1"/>
        </p:nvGrpSpPr>
        <p:grpSpPr>
          <a:xfrm>
            <a:off x="331936" y="-11892"/>
            <a:ext cx="72012" cy="428679"/>
            <a:chOff x="331883" y="177636"/>
            <a:chExt cx="72000" cy="428679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331883" y="177636"/>
              <a:ext cx="0" cy="4254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그림 21" descr="37.png"/>
            <p:cNvPicPr>
              <a:picLocks/>
            </p:cNvPicPr>
            <p:nvPr userDrawn="1"/>
          </p:nvPicPr>
          <p:blipFill>
            <a:blip r:embed="rId3" cstate="print"/>
            <a:srcRect l="5395" t="1279" r="7092" b="2832"/>
            <a:stretch>
              <a:fillRect/>
            </a:stretch>
          </p:blipFill>
          <p:spPr>
            <a:xfrm>
              <a:off x="331883" y="354315"/>
              <a:ext cx="72000" cy="252000"/>
            </a:xfrm>
            <a:prstGeom prst="rect">
              <a:avLst/>
            </a:prstGeom>
          </p:spPr>
        </p:pic>
      </p:grpSp>
      <p:cxnSp>
        <p:nvCxnSpPr>
          <p:cNvPr id="11" name="bar"/>
          <p:cNvCxnSpPr/>
          <p:nvPr userDrawn="1"/>
        </p:nvCxnSpPr>
        <p:spPr>
          <a:xfrm>
            <a:off x="-794" y="0"/>
            <a:ext cx="9906000" cy="0"/>
          </a:xfrm>
          <a:prstGeom prst="line">
            <a:avLst/>
          </a:prstGeom>
          <a:ln w="28575">
            <a:solidFill>
              <a:srgbClr val="C500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 userDrawn="1"/>
        </p:nvSpPr>
        <p:spPr>
          <a:xfrm>
            <a:off x="4836764" y="6593726"/>
            <a:ext cx="232473" cy="1538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ctr">
              <a:defRPr/>
            </a:pPr>
            <a:fld id="{E958D18D-F60F-478C-9076-B979C2268E8B}" type="slidenum">
              <a:rPr lang="ko-KR" altLang="en-US" sz="1000" b="1">
                <a:solidFill>
                  <a:srgbClr val="000000">
                    <a:lumMod val="65000"/>
                    <a:lumOff val="35000"/>
                  </a:srgbClr>
                </a:solidFill>
              </a:rPr>
              <a:pPr algn="ctr">
                <a:defRPr/>
              </a:pPr>
              <a:t>‹#›</a:t>
            </a:fld>
            <a:r>
              <a:rPr lang="ko-KR" altLang="en-US" sz="1000" b="1">
                <a:solidFill>
                  <a:srgbClr val="000000">
                    <a:lumMod val="65000"/>
                    <a:lumOff val="35000"/>
                  </a:srgbClr>
                </a:solidFill>
              </a:rPr>
              <a:t> </a:t>
            </a:r>
            <a:endParaRPr lang="ko-KR" altLang="en-US" sz="1000" b="1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361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3155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84" r:id="rId1"/>
    <p:sldLayoutId id="2147485585" r:id="rId2"/>
    <p:sldLayoutId id="2147485586" r:id="rId3"/>
    <p:sldLayoutId id="2147485587" r:id="rId4"/>
    <p:sldLayoutId id="2147485588" r:id="rId5"/>
    <p:sldLayoutId id="2147485589" r:id="rId6"/>
    <p:sldLayoutId id="2147485590" r:id="rId7"/>
    <p:sldLayoutId id="2147485591" r:id="rId8"/>
    <p:sldLayoutId id="2147485592" r:id="rId9"/>
    <p:sldLayoutId id="2147485593" r:id="rId10"/>
    <p:sldLayoutId id="2147485597" r:id="rId11"/>
    <p:sldLayoutId id="2147485598" r:id="rId12"/>
    <p:sldLayoutId id="2147485594" r:id="rId13"/>
    <p:sldLayoutId id="2147485595" r:id="rId14"/>
    <p:sldLayoutId id="2147485596" r:id="rId15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3050" y="793753"/>
            <a:ext cx="9359900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185739"/>
            <a:ext cx="6989764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792405" y="6596842"/>
            <a:ext cx="2311400" cy="187325"/>
          </a:xfrm>
          <a:prstGeom prst="rect">
            <a:avLst/>
          </a:prstGeom>
          <a:ln/>
        </p:spPr>
        <p:txBody>
          <a:bodyPr anchor="ctr"/>
          <a:lstStyle>
            <a:lvl1pPr algn="ct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fld id="{EA9AE999-8322-4BC9-8976-C061B286A587}" type="slidenum">
              <a:rPr kumimoji="0" lang="ko-KR" altLang="en-US" b="0" smtClean="0">
                <a:solidFill>
                  <a:srgbClr val="000000">
                    <a:lumMod val="65000"/>
                    <a:lumOff val="35000"/>
                  </a:srgbClr>
                </a:solidFill>
                <a:latin typeface="Arial"/>
                <a:ea typeface="맑은 고딕"/>
              </a:rPr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ko-KR" b="0" dirty="0">
              <a:solidFill>
                <a:srgbClr val="000000">
                  <a:lumMod val="65000"/>
                  <a:lumOff val="35000"/>
                </a:srgbClr>
              </a:solidFill>
              <a:latin typeface="Arial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43599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600" r:id="rId1"/>
    <p:sldLayoutId id="2147485601" r:id="rId2"/>
    <p:sldLayoutId id="2147485602" r:id="rId3"/>
    <p:sldLayoutId id="2147485603" r:id="rId4"/>
    <p:sldLayoutId id="2147485604" r:id="rId5"/>
    <p:sldLayoutId id="2147485605" r:id="rId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+mj-ea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300">
          <a:solidFill>
            <a:schemeClr val="tx1"/>
          </a:solidFill>
          <a:latin typeface="Modern H Medium" pitchFamily="50" charset="-127"/>
          <a:ea typeface="Modern H Medium" pitchFamily="50" charset="-127"/>
          <a:cs typeface="굴림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300">
          <a:solidFill>
            <a:schemeClr val="tx1"/>
          </a:solidFill>
          <a:latin typeface="Modern H Medium" pitchFamily="50" charset="-127"/>
          <a:ea typeface="Modern H Medium" pitchFamily="50" charset="-127"/>
          <a:cs typeface="굴림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300">
          <a:solidFill>
            <a:schemeClr val="tx1"/>
          </a:solidFill>
          <a:latin typeface="Modern H Medium" pitchFamily="50" charset="-127"/>
          <a:ea typeface="Modern H Medium" pitchFamily="50" charset="-127"/>
          <a:cs typeface="굴림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300">
          <a:solidFill>
            <a:schemeClr val="tx1"/>
          </a:solidFill>
          <a:latin typeface="Modern H Medium" pitchFamily="50" charset="-127"/>
          <a:ea typeface="Modern H Medium" pitchFamily="50" charset="-127"/>
          <a:cs typeface="굴림" charset="-127"/>
        </a:defRPr>
      </a:lvl5pPr>
      <a:lvl6pPr marL="457148" algn="l" rtl="0" fontAlgn="base">
        <a:spcBef>
          <a:spcPct val="0"/>
        </a:spcBef>
        <a:spcAft>
          <a:spcPct val="0"/>
        </a:spcAft>
        <a:defRPr kumimoji="1" sz="2300" b="1">
          <a:solidFill>
            <a:schemeClr val="tx1"/>
          </a:solidFill>
          <a:latin typeface="Arial" charset="0"/>
          <a:ea typeface="맑은 고딕" pitchFamily="50" charset="-127"/>
          <a:cs typeface="굴림" charset="-127"/>
        </a:defRPr>
      </a:lvl6pPr>
      <a:lvl7pPr marL="914296" algn="l" rtl="0" fontAlgn="base">
        <a:spcBef>
          <a:spcPct val="0"/>
        </a:spcBef>
        <a:spcAft>
          <a:spcPct val="0"/>
        </a:spcAft>
        <a:defRPr kumimoji="1" sz="2300" b="1">
          <a:solidFill>
            <a:schemeClr val="tx1"/>
          </a:solidFill>
          <a:latin typeface="Arial" charset="0"/>
          <a:ea typeface="맑은 고딕" pitchFamily="50" charset="-127"/>
          <a:cs typeface="굴림" charset="-127"/>
        </a:defRPr>
      </a:lvl7pPr>
      <a:lvl8pPr marL="1371445" algn="l" rtl="0" fontAlgn="base">
        <a:spcBef>
          <a:spcPct val="0"/>
        </a:spcBef>
        <a:spcAft>
          <a:spcPct val="0"/>
        </a:spcAft>
        <a:defRPr kumimoji="1" sz="2300" b="1">
          <a:solidFill>
            <a:schemeClr val="tx1"/>
          </a:solidFill>
          <a:latin typeface="Arial" charset="0"/>
          <a:ea typeface="맑은 고딕" pitchFamily="50" charset="-127"/>
          <a:cs typeface="굴림" charset="-127"/>
        </a:defRPr>
      </a:lvl8pPr>
      <a:lvl9pPr marL="1828592" algn="l" rtl="0" fontAlgn="base">
        <a:spcBef>
          <a:spcPct val="0"/>
        </a:spcBef>
        <a:spcAft>
          <a:spcPct val="0"/>
        </a:spcAft>
        <a:defRPr kumimoji="1" sz="2300" b="1">
          <a:solidFill>
            <a:schemeClr val="tx1"/>
          </a:solidFill>
          <a:latin typeface="Arial" charset="0"/>
          <a:ea typeface="맑은 고딕" pitchFamily="50" charset="-127"/>
          <a:cs typeface="굴림" charset="-127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 kumimoji="1" sz="1800">
          <a:solidFill>
            <a:schemeClr val="tx1"/>
          </a:solidFill>
          <a:latin typeface="+mn-ea"/>
          <a:ea typeface="+mn-ea"/>
          <a:cs typeface="+mn-cs"/>
        </a:defRPr>
      </a:lvl1pPr>
      <a:lvl2pPr marL="826993" indent="-285717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1234935" indent="-228574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642876" indent="-228574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2057166" indent="-228574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514314" indent="-228574" algn="l" rtl="0" fontAlgn="base" latinLnBrk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rtl="0" fontAlgn="base" latinLnBrk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rtl="0" fontAlgn="base" latinLnBrk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rtl="0" fontAlgn="base" latinLnBrk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20" userDrawn="1">
          <p15:clr>
            <a:srgbClr val="F26B43"/>
          </p15:clr>
        </p15:guide>
        <p15:guide id="2" pos="172" userDrawn="1">
          <p15:clr>
            <a:srgbClr val="F26B43"/>
          </p15:clr>
        </p15:guide>
        <p15:guide id="3" pos="6068" userDrawn="1">
          <p15:clr>
            <a:srgbClr val="F26B43"/>
          </p15:clr>
        </p15:guide>
        <p15:guide id="5" orient="horz" pos="436" userDrawn="1">
          <p15:clr>
            <a:srgbClr val="F26B43"/>
          </p15:clr>
        </p15:guide>
        <p15:guide id="6" orient="horz" pos="935" userDrawn="1">
          <p15:clr>
            <a:srgbClr val="F26B43"/>
          </p15:clr>
        </p15:guide>
        <p15:guide id="7" orient="horz" pos="424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524508" y="164784"/>
            <a:ext cx="6984776" cy="311888"/>
          </a:xfrm>
        </p:spPr>
        <p:txBody>
          <a:bodyPr/>
          <a:lstStyle/>
          <a:p>
            <a:r>
              <a:rPr lang="ko-KR" altLang="en-US" dirty="0"/>
              <a:t>미국 주식 예측 모델을 통한 추천 포트폴리오 구성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F724D2-AFAA-493B-9756-298004B97D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과제 정의서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8090E12-C74A-4472-9EEF-AE36775C7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985824"/>
              </p:ext>
            </p:extLst>
          </p:nvPr>
        </p:nvGraphicFramePr>
        <p:xfrm>
          <a:off x="452499" y="764704"/>
          <a:ext cx="9103691" cy="565262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733832601"/>
                    </a:ext>
                  </a:extLst>
                </a:gridCol>
                <a:gridCol w="5436604">
                  <a:extLst>
                    <a:ext uri="{9D8B030D-6E8A-4147-A177-3AD203B41FA5}">
                      <a16:colId xmlns:a16="http://schemas.microsoft.com/office/drawing/2014/main" val="3293728510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val="643641480"/>
                    </a:ext>
                  </a:extLst>
                </a:gridCol>
                <a:gridCol w="1398835">
                  <a:extLst>
                    <a:ext uri="{9D8B030D-6E8A-4147-A177-3AD203B41FA5}">
                      <a16:colId xmlns:a16="http://schemas.microsoft.com/office/drawing/2014/main" val="843195373"/>
                    </a:ext>
                  </a:extLst>
                </a:gridCol>
              </a:tblGrid>
              <a:tr h="4094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lt"/>
                        </a:rPr>
                        <a:t>과제명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lt"/>
                        </a:rPr>
                        <a:t>미국 주식 예측 모델을 통한 추천 포트폴리오 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lt"/>
                        </a:rPr>
                        <a:t>과제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j-lt"/>
                        </a:rPr>
                        <a:t>US-Stock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4074603"/>
                  </a:ext>
                </a:extLst>
              </a:tr>
              <a:tr h="50906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lt"/>
                        </a:rPr>
                        <a:t>과제목표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lt"/>
                        </a:rPr>
                        <a:t>미국 주식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j-lt"/>
                        </a:rPr>
                        <a:t>12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lt"/>
                        </a:rPr>
                        <a:t>개 종목들의 주가 예측 모델 구축을 통한 추천 포트폴리오 구성</a:t>
                      </a:r>
                      <a:endParaRPr lang="en-US" altLang="ko-KR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7634500"/>
                  </a:ext>
                </a:extLst>
              </a:tr>
              <a:tr h="4726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lt"/>
                        </a:rPr>
                        <a:t>분석결과 </a:t>
                      </a:r>
                      <a:endParaRPr lang="en-US" altLang="ko-KR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l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lt"/>
                        </a:rPr>
                        <a:t>활용 프로세스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lt"/>
                        </a:rPr>
                        <a:t>포트폴리오를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+mj-lt"/>
                        </a:rPr>
                        <a:t>요청받은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lt"/>
                        </a:rPr>
                        <a:t> 증권사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j-lt"/>
                        </a:rPr>
                        <a:t>-&gt;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lt"/>
                        </a:rPr>
                        <a:t>추천 포트폴리오를 요청한 일반 투자자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lt"/>
                        </a:rPr>
                        <a:t>프로세스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j-lt"/>
                        </a:rPr>
                        <a:t>Owner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lt"/>
                        </a:rPr>
                        <a:t>조직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j-lt"/>
                        </a:rPr>
                        <a:t>Securities firm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878752"/>
                  </a:ext>
                </a:extLst>
              </a:tr>
              <a:tr h="46990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lt"/>
                        </a:rPr>
                        <a:t>현황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lt"/>
                        </a:rPr>
                        <a:t>한 일반 투자자는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lt"/>
                        </a:rPr>
                        <a:t>년간 미국 주식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j-lt"/>
                        </a:rPr>
                        <a:t>12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lt"/>
                        </a:rPr>
                        <a:t>종목에 투자 고려 중인 상황</a:t>
                      </a:r>
                      <a:endParaRPr lang="en-US" altLang="ko-KR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8804872"/>
                  </a:ext>
                </a:extLst>
              </a:tr>
              <a:tr h="49529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lt"/>
                        </a:rPr>
                        <a:t>문제점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종목 중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년 후에 어떤 종목이 상승하고 어떤 종목이 하락할 지 판단하기 어려움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871602"/>
                  </a:ext>
                </a:extLst>
              </a:tr>
              <a:tr h="198514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lt"/>
                        </a:rPr>
                        <a:t>분석 주요 내용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l"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l"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l"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l"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l"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l"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l"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l"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l" latinLnBrk="1"/>
                      <a:endParaRPr lang="en-US" altLang="ko-KR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0750446"/>
                  </a:ext>
                </a:extLst>
              </a:tr>
              <a:tr h="85077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lt"/>
                        </a:rPr>
                        <a:t>기대효과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일반 투자자들의 무분별한 투자 감소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(Risk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감소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일반 투자자들의 평균 수익률 증가 기대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예측률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높은 포트폴리오 제공을 통한 증권사 평판 상승 기대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포트폴리오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제공료를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통한 증권사 수익 증가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262058"/>
                  </a:ext>
                </a:extLst>
              </a:tr>
              <a:tr h="46036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lt"/>
                        </a:rPr>
                        <a:t>필요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j-lt"/>
                        </a:rPr>
                        <a:t>Data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lt"/>
                        </a:rPr>
                        <a:t>최근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lt"/>
                        </a:rPr>
                        <a:t>년간 미국 주식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j-lt"/>
                        </a:rPr>
                        <a:t>12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lt"/>
                        </a:rPr>
                        <a:t>종목의 주가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989518"/>
                  </a:ext>
                </a:extLst>
              </a:tr>
            </a:tbl>
          </a:graphicData>
        </a:graphic>
      </p:graphicFrame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98EF5BB4-83AC-4CDF-A10D-F045A47B2AC2}"/>
              </a:ext>
            </a:extLst>
          </p:cNvPr>
          <p:cNvSpPr/>
          <p:nvPr/>
        </p:nvSpPr>
        <p:spPr>
          <a:xfrm>
            <a:off x="1829753" y="3212976"/>
            <a:ext cx="1893803" cy="468052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00" dirty="0">
                <a:solidFill>
                  <a:schemeClr val="tx1"/>
                </a:solidFill>
              </a:rPr>
              <a:t>데이터 불러오기</a:t>
            </a: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DC46A670-E1FD-4E5E-A855-7101FEF450DA}"/>
              </a:ext>
            </a:extLst>
          </p:cNvPr>
          <p:cNvSpPr/>
          <p:nvPr/>
        </p:nvSpPr>
        <p:spPr>
          <a:xfrm>
            <a:off x="3721399" y="3210873"/>
            <a:ext cx="1873236" cy="468052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00" dirty="0">
                <a:solidFill>
                  <a:schemeClr val="tx1"/>
                </a:solidFill>
              </a:rPr>
              <a:t>EDA</a:t>
            </a:r>
            <a:endParaRPr lang="ko-KR" altLang="en-US" spc="-100" dirty="0">
              <a:solidFill>
                <a:schemeClr val="tx1"/>
              </a:solidFill>
            </a:endParaRPr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AE40218F-97E9-49AC-9EDC-6BB9E6941639}"/>
              </a:ext>
            </a:extLst>
          </p:cNvPr>
          <p:cNvSpPr/>
          <p:nvPr/>
        </p:nvSpPr>
        <p:spPr>
          <a:xfrm>
            <a:off x="5613044" y="3210873"/>
            <a:ext cx="1975555" cy="468052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ko-KR" altLang="en-US" spc="-100" dirty="0">
                <a:solidFill>
                  <a:schemeClr val="tx1"/>
                </a:solidFill>
              </a:rPr>
              <a:t>모델 학습 </a:t>
            </a:r>
            <a:endParaRPr lang="en-US" altLang="ko-KR" spc="-100" dirty="0">
              <a:solidFill>
                <a:schemeClr val="tx1"/>
              </a:solidFill>
            </a:endParaRPr>
          </a:p>
          <a:p>
            <a:pPr algn="ctr">
              <a:lnSpc>
                <a:spcPts val="1600"/>
              </a:lnSpc>
            </a:pPr>
            <a:r>
              <a:rPr lang="ko-KR" altLang="en-US" spc="-100" dirty="0">
                <a:solidFill>
                  <a:schemeClr val="tx1"/>
                </a:solidFill>
              </a:rPr>
              <a:t>및 성능 평가</a:t>
            </a:r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64255A46-6487-4AFE-8D5F-6A49B8CCA429}"/>
              </a:ext>
            </a:extLst>
          </p:cNvPr>
          <p:cNvSpPr/>
          <p:nvPr/>
        </p:nvSpPr>
        <p:spPr>
          <a:xfrm>
            <a:off x="7576074" y="3212168"/>
            <a:ext cx="1975555" cy="468052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00" dirty="0">
                <a:solidFill>
                  <a:schemeClr val="tx1"/>
                </a:solidFill>
              </a:rPr>
              <a:t> </a:t>
            </a:r>
            <a:r>
              <a:rPr lang="en-US" altLang="ko-KR" spc="-100" dirty="0">
                <a:solidFill>
                  <a:schemeClr val="tx1"/>
                </a:solidFill>
              </a:rPr>
              <a:t>Output + </a:t>
            </a:r>
            <a:r>
              <a:rPr lang="ko-KR" altLang="en-US" spc="-100" dirty="0">
                <a:solidFill>
                  <a:schemeClr val="tx1"/>
                </a:solidFill>
              </a:rPr>
              <a:t>포트폴리오 구성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1F5093-5C87-47F3-ACA4-53CDAD7D1E35}"/>
              </a:ext>
            </a:extLst>
          </p:cNvPr>
          <p:cNvSpPr txBox="1"/>
          <p:nvPr/>
        </p:nvSpPr>
        <p:spPr>
          <a:xfrm>
            <a:off x="1819624" y="3750131"/>
            <a:ext cx="1873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200" b="0" dirty="0">
                <a:latin typeface="+mn-ea"/>
                <a:ea typeface="+mn-ea"/>
              </a:rPr>
              <a:t>Yahoo Finance</a:t>
            </a:r>
            <a:r>
              <a:rPr lang="ko-KR" altLang="en-US" sz="1200" b="0" dirty="0">
                <a:latin typeface="+mn-ea"/>
                <a:ea typeface="+mn-ea"/>
              </a:rPr>
              <a:t>에서 </a:t>
            </a:r>
            <a:r>
              <a:rPr lang="en-US" altLang="ko-KR" sz="1200" b="0" dirty="0">
                <a:latin typeface="+mn-ea"/>
                <a:ea typeface="+mn-ea"/>
              </a:rPr>
              <a:t>10</a:t>
            </a:r>
            <a:r>
              <a:rPr lang="ko-KR" altLang="en-US" sz="1200" b="0" dirty="0">
                <a:latin typeface="+mn-ea"/>
                <a:ea typeface="+mn-ea"/>
              </a:rPr>
              <a:t>종목의 </a:t>
            </a:r>
            <a:r>
              <a:rPr lang="en-US" altLang="ko-KR" sz="1200" b="0" dirty="0">
                <a:latin typeface="+mn-ea"/>
                <a:ea typeface="+mn-ea"/>
              </a:rPr>
              <a:t>5</a:t>
            </a:r>
            <a:r>
              <a:rPr lang="ko-KR" altLang="en-US" sz="1200" b="0" dirty="0">
                <a:latin typeface="+mn-ea"/>
                <a:ea typeface="+mn-ea"/>
              </a:rPr>
              <a:t>년간 주가 데이터 추출</a:t>
            </a:r>
            <a:endParaRPr lang="en-US" altLang="ko-KR" sz="1200" b="0" dirty="0"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02C927-98C5-4C43-AAEC-893611206345}"/>
              </a:ext>
            </a:extLst>
          </p:cNvPr>
          <p:cNvSpPr txBox="1"/>
          <p:nvPr/>
        </p:nvSpPr>
        <p:spPr>
          <a:xfrm>
            <a:off x="3700832" y="3740839"/>
            <a:ext cx="18938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200" b="0" dirty="0">
                <a:latin typeface="+mn-ea"/>
                <a:ea typeface="+mn-ea"/>
              </a:rPr>
              <a:t>데이터의 전반적인 이해</a:t>
            </a:r>
            <a:endParaRPr lang="en-US" altLang="ko-KR" sz="1200" b="0" dirty="0">
              <a:latin typeface="+mn-ea"/>
              <a:ea typeface="+mn-ea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200" b="0" dirty="0">
                <a:latin typeface="+mn-ea"/>
                <a:ea typeface="+mn-ea"/>
              </a:rPr>
              <a:t>단일 변수 추세 파악</a:t>
            </a:r>
            <a:endParaRPr lang="en-US" altLang="ko-KR" sz="1200" b="0" dirty="0">
              <a:latin typeface="+mn-ea"/>
              <a:ea typeface="+mn-ea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200" b="0" dirty="0">
                <a:latin typeface="+mn-ea"/>
                <a:ea typeface="+mn-ea"/>
              </a:rPr>
              <a:t>새로운 변수 분포 파악</a:t>
            </a:r>
            <a:endParaRPr lang="en-US" altLang="ko-KR" sz="1200" b="0" dirty="0">
              <a:latin typeface="+mn-ea"/>
              <a:ea typeface="+mn-ea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200" b="0" dirty="0">
                <a:latin typeface="+mn-ea"/>
                <a:ea typeface="+mn-ea"/>
              </a:rPr>
              <a:t>변수 간 상관관계 파악</a:t>
            </a:r>
            <a:endParaRPr lang="en-US" altLang="ko-KR" sz="1200" b="0" dirty="0">
              <a:latin typeface="+mn-ea"/>
              <a:ea typeface="+mn-ea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200" b="0" dirty="0">
                <a:latin typeface="+mn-ea"/>
                <a:ea typeface="+mn-ea"/>
              </a:rPr>
              <a:t>가설 검증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4B1128-163A-48AB-B800-A443D18B4AFA}"/>
              </a:ext>
            </a:extLst>
          </p:cNvPr>
          <p:cNvSpPr txBox="1"/>
          <p:nvPr/>
        </p:nvSpPr>
        <p:spPr>
          <a:xfrm>
            <a:off x="5613044" y="3736193"/>
            <a:ext cx="18914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200" b="0" dirty="0" err="1">
                <a:latin typeface="+mn-ea"/>
                <a:ea typeface="+mn-ea"/>
              </a:rPr>
              <a:t>다변량</a:t>
            </a:r>
            <a:r>
              <a:rPr lang="ko-KR" altLang="en-US" sz="1200" b="0" dirty="0">
                <a:latin typeface="+mn-ea"/>
                <a:ea typeface="+mn-ea"/>
              </a:rPr>
              <a:t> 시계열 예측 모델</a:t>
            </a:r>
            <a:r>
              <a:rPr lang="en-US" altLang="ko-KR" sz="1200" b="0" dirty="0">
                <a:latin typeface="+mn-ea"/>
                <a:ea typeface="+mn-ea"/>
              </a:rPr>
              <a:t> (LSTM </a:t>
            </a:r>
            <a:r>
              <a:rPr lang="ko-KR" altLang="en-US" sz="1200" b="0" dirty="0">
                <a:latin typeface="+mn-ea"/>
                <a:ea typeface="+mn-ea"/>
              </a:rPr>
              <a:t>사용</a:t>
            </a:r>
            <a:r>
              <a:rPr lang="en-US" altLang="ko-KR" sz="1200" b="0" dirty="0">
                <a:latin typeface="+mn-ea"/>
                <a:ea typeface="+mn-ea"/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200" b="0" dirty="0">
                <a:latin typeface="+mn-ea"/>
                <a:ea typeface="+mn-ea"/>
              </a:rPr>
              <a:t>평가 지표 </a:t>
            </a:r>
            <a:r>
              <a:rPr lang="en-US" altLang="ko-KR" sz="1200" b="0" dirty="0">
                <a:latin typeface="+mn-ea"/>
                <a:ea typeface="+mn-ea"/>
              </a:rPr>
              <a:t>: RMSE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200" b="0" dirty="0">
                <a:latin typeface="+mn-ea"/>
                <a:ea typeface="+mn-ea"/>
              </a:rPr>
              <a:t>최저 기준</a:t>
            </a:r>
            <a:endParaRPr lang="en-US" altLang="ko-KR" sz="1200" b="0" dirty="0">
              <a:latin typeface="+mn-ea"/>
              <a:ea typeface="+mn-ea"/>
            </a:endParaRPr>
          </a:p>
          <a:p>
            <a:r>
              <a:rPr lang="en-US" altLang="ko-KR" sz="1200" b="0" dirty="0">
                <a:latin typeface="+mn-ea"/>
                <a:ea typeface="+mn-ea"/>
              </a:rPr>
              <a:t>   : R-Squared </a:t>
            </a:r>
            <a:r>
              <a:rPr lang="en-US" altLang="ko-KR" sz="1200" b="0">
                <a:latin typeface="+mn-ea"/>
                <a:ea typeface="+mn-ea"/>
              </a:rPr>
              <a:t>&gt; 0.8</a:t>
            </a:r>
            <a:endParaRPr lang="en-US" altLang="ko-KR" sz="1200" b="0" dirty="0">
              <a:latin typeface="+mn-ea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D2A4BC-AC8B-4164-9E2F-004784487885}"/>
              </a:ext>
            </a:extLst>
          </p:cNvPr>
          <p:cNvSpPr txBox="1"/>
          <p:nvPr/>
        </p:nvSpPr>
        <p:spPr>
          <a:xfrm>
            <a:off x="7504460" y="3736193"/>
            <a:ext cx="22730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200" b="0" dirty="0">
                <a:latin typeface="+mn-ea"/>
                <a:ea typeface="+mn-ea"/>
              </a:rPr>
              <a:t>종목별 예측 정보 제공</a:t>
            </a:r>
            <a:endParaRPr lang="en-US" altLang="ko-KR" sz="1200" b="0" dirty="0">
              <a:latin typeface="+mn-ea"/>
              <a:ea typeface="+mn-ea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200" b="0" dirty="0">
                <a:latin typeface="+mn-ea"/>
                <a:ea typeface="+mn-ea"/>
              </a:rPr>
              <a:t>가장 높은 수익률이 기대되는 종목 제공</a:t>
            </a:r>
            <a:endParaRPr lang="en-US" altLang="ko-KR" sz="1200" b="0" dirty="0">
              <a:latin typeface="+mn-ea"/>
              <a:ea typeface="+mn-ea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200" b="0" dirty="0">
                <a:latin typeface="+mn-ea"/>
                <a:ea typeface="+mn-ea"/>
              </a:rPr>
              <a:t>투자성향별 포트폴리오 구성</a:t>
            </a:r>
            <a:endParaRPr lang="en-US" altLang="ko-KR" sz="1200" b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949989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LG CNS Entrue Consulting Template color ver.">
      <a:dk1>
        <a:srgbClr val="000000"/>
      </a:dk1>
      <a:lt1>
        <a:srgbClr val="FFFFFF"/>
      </a:lt1>
      <a:dk2>
        <a:srgbClr val="595959"/>
      </a:dk2>
      <a:lt2>
        <a:srgbClr val="D8D8D8"/>
      </a:lt2>
      <a:accent1>
        <a:srgbClr val="C5003D"/>
      </a:accent1>
      <a:accent2>
        <a:srgbClr val="D8037F"/>
      </a:accent2>
      <a:accent3>
        <a:srgbClr val="FFB300"/>
      </a:accent3>
      <a:accent4>
        <a:srgbClr val="61AC1E"/>
      </a:accent4>
      <a:accent5>
        <a:srgbClr val="EFE9E5"/>
      </a:accent5>
      <a:accent6>
        <a:srgbClr val="BFB6AD"/>
      </a:accent6>
      <a:hlink>
        <a:srgbClr val="72166B"/>
      </a:hlink>
      <a:folHlink>
        <a:srgbClr val="EC00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</a:spPr>
      <a:bodyPr rtlCol="0" anchor="ctr"/>
      <a:lstStyle>
        <a:defPPr algn="ctr">
          <a:defRPr spc="-1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  <a:headEnd type="none" w="med" len="me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 b="0" dirty="0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1_디자인 사용자 지정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디자인 사용자 지정">
      <a:majorFont>
        <a:latin typeface="Arial"/>
        <a:ea typeface="맑은 고딕"/>
        <a:cs typeface="굴림"/>
      </a:majorFont>
      <a:minorFont>
        <a:latin typeface="Arial"/>
        <a:ea typeface="맑은 고딕"/>
        <a:cs typeface="굴림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맑은 고딕" pitchFamily="50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3">
        <a:dk1>
          <a:srgbClr val="000000"/>
        </a:dk1>
        <a:lt1>
          <a:srgbClr val="FFFFFF"/>
        </a:lt1>
        <a:dk2>
          <a:srgbClr val="000000"/>
        </a:dk2>
        <a:lt2>
          <a:srgbClr val="EEECE1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14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15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16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110667</TotalTime>
  <Words>200</Words>
  <Application>Microsoft Office PowerPoint</Application>
  <PresentationFormat>A4 용지(210x297mm)</PresentationFormat>
  <Paragraphs>51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</vt:i4>
      </vt:variant>
    </vt:vector>
  </HeadingPairs>
  <TitlesOfParts>
    <vt:vector size="10" baseType="lpstr">
      <vt:lpstr>LG스마트체 Regular</vt:lpstr>
      <vt:lpstr>Modern H Medium</vt:lpstr>
      <vt:lpstr>굴림</vt:lpstr>
      <vt:lpstr>맑은 고딕</vt:lpstr>
      <vt:lpstr>Arial</vt:lpstr>
      <vt:lpstr>Segoe UI</vt:lpstr>
      <vt:lpstr>Wingdings</vt:lpstr>
      <vt:lpstr>1_Office 테마</vt:lpstr>
      <vt:lpstr>11_디자인 사용자 지정</vt:lpstr>
      <vt:lpstr>PowerPoint 프레젠테이션</vt:lpstr>
    </vt:vector>
  </TitlesOfParts>
  <Company>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권윤성</dc:creator>
  <cp:lastModifiedBy>강민석</cp:lastModifiedBy>
  <cp:revision>4190</cp:revision>
  <cp:lastPrinted>2017-03-21T05:13:59Z</cp:lastPrinted>
  <dcterms:created xsi:type="dcterms:W3CDTF">2002-06-14T05:23:52Z</dcterms:created>
  <dcterms:modified xsi:type="dcterms:W3CDTF">2022-01-25T10:37:56Z</dcterms:modified>
</cp:coreProperties>
</file>