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80"/>
    <a:srgbClr val="A80000"/>
    <a:srgbClr val="FF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1E7-E73D-4F72-96DB-8CE127FE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0F361-4E82-444A-9E80-672368B8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541F-4748-4938-BBD3-E864B5FB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6A16-FD90-40B0-ABAA-3BCC07A1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466D-43E3-444C-BB49-317B7CC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63C5-C127-4D05-ADA1-E5E6F8B8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10FF-D194-4BAE-B5C9-F49AAC47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2E2A-5100-430A-9696-F6F01AB5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F28E-D566-4C0D-9071-CAAD6AA6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CC1D-FE04-492B-ADA4-3CC5CAE3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24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A2E3D-9F87-4416-99EE-ABA4C70CB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3A97B-BBBD-43FF-9369-8C4ED547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8D5C-9288-4C61-A724-157CD35C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44C2-383F-486B-B5A4-BD561AAB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3066-D9F2-48A4-AD51-D56D4839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5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2CBE-9518-4F9A-BA62-1024CFC4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DD8D-E747-4028-8524-30F13E64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2E51-50AE-4CFD-973A-9F28747B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6461-BBB7-4D36-9C83-4CB80E5D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6A73-159C-453E-AC5D-CC7EF8B6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53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D645-5D80-4647-951A-58EBBEC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3B82-4DF7-46D5-8D2A-C7B277D5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D2E2-6539-46C9-939D-10126A66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6B37-B76D-48C2-9D8A-F2335D13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01FB-6F4D-42B5-9221-F5071408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8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37A6-9169-459E-AF8D-ED3EC367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9C5D-00D5-4E26-BC50-96AE336C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E0A2-865B-49FB-9FED-68F8388E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C1C5-EF0A-41E1-B2FB-5C0170E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3755-79DF-41CD-ABA4-76899914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6713-3E78-4579-873D-1EBF55F8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91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9B40-A043-4657-A8B2-B0892BC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E807-8DB6-473D-A7FC-46C3505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61FA-F7D4-4314-B864-12BE803E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21016-A371-4B06-B71E-2DCCB8860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76B65-1219-431E-A674-6BCA6D2A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4A419-4DFC-4F77-93B6-DAE15146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7D0DB-E876-4BCB-97C8-4E1BC385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1C6EB-4A1A-4C9C-B47D-38D86B47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5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927-B429-4902-B4C2-3826B177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F9B28-E0DF-461D-87DE-45CAD1CA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DA94B-4EFA-4D44-BBBA-1C181A7A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2C39-25F9-4312-B3DD-108CEBA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0BA3F-EC38-4C48-8138-9780EF52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EB417-11B7-49C7-B7F8-D8BB846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6B89-93F9-4A79-8387-7DD99F1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582D-F022-4FAE-B1E8-9E95A0C3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7CD0-0C00-491C-B794-1E9E1EBD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27B4-40AB-49FF-97A6-11FF4086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F0E3-DDF0-4AE8-B999-6F14812C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19EC-11B9-4C75-80EA-803A93DA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30E3E-4521-4428-A6C4-028D41AE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69C0-9B98-48CF-B16F-87941650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9A4C8-2899-4FC3-91E8-D8764BEE9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34D5-0693-428D-A9F2-7B6569CD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BFF5E-BB33-4869-BCC4-37C8B137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013CA-57C9-406C-8207-E4883BF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BF2C-81DB-4846-8089-01613276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5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9C82-DFC5-4503-92FA-8C02676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1712-5313-41E6-AD08-364E7B90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0976-E942-4BA9-BA98-E8CD1EF98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6F3D-CF24-41C4-83D7-8112E66A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CCF4-0C9A-4CD3-9784-0F2A51E2C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81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go">
            <a:extLst>
              <a:ext uri="{FF2B5EF4-FFF2-40B4-BE49-F238E27FC236}">
                <a16:creationId xmlns:a16="http://schemas.microsoft.com/office/drawing/2014/main" id="{212A2FB8-835D-426B-B484-B9904F577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b="7451"/>
          <a:stretch/>
        </p:blipFill>
        <p:spPr bwMode="auto">
          <a:xfrm>
            <a:off x="2061714" y="979281"/>
            <a:ext cx="69707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018FFE80-DD80-43DE-A7F6-2950659E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00" y="1699281"/>
            <a:ext cx="144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is Labs and Heroku Partner | Redis Labs">
            <a:extLst>
              <a:ext uri="{FF2B5EF4-FFF2-40B4-BE49-F238E27FC236}">
                <a16:creationId xmlns:a16="http://schemas.microsoft.com/office/drawing/2014/main" id="{70D82966-3B76-4348-8445-E02CF700B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t="22509" r="20742" b="7091"/>
          <a:stretch/>
        </p:blipFill>
        <p:spPr bwMode="auto">
          <a:xfrm>
            <a:off x="7666015" y="1699281"/>
            <a:ext cx="75701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BEF61-E0D4-4804-B4BD-62304FA5D9F4}"/>
              </a:ext>
            </a:extLst>
          </p:cNvPr>
          <p:cNvCxnSpPr>
            <a:stCxn id="1032" idx="3"/>
            <a:endCxn id="1036" idx="1"/>
          </p:cNvCxnSpPr>
          <p:nvPr/>
        </p:nvCxnSpPr>
        <p:spPr>
          <a:xfrm>
            <a:off x="6303200" y="2149281"/>
            <a:ext cx="136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41EF0F-0644-447E-885C-71507AD6AC6F}"/>
              </a:ext>
            </a:extLst>
          </p:cNvPr>
          <p:cNvCxnSpPr>
            <a:cxnSpLocks/>
            <a:stCxn id="24" idx="0"/>
            <a:endCxn id="1036" idx="2"/>
          </p:cNvCxnSpPr>
          <p:nvPr/>
        </p:nvCxnSpPr>
        <p:spPr>
          <a:xfrm flipH="1" flipV="1">
            <a:off x="8044523" y="2599281"/>
            <a:ext cx="9426" cy="77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E16EFE-D0ED-4BAA-B414-1819C52D82A4}"/>
              </a:ext>
            </a:extLst>
          </p:cNvPr>
          <p:cNvSpPr txBox="1"/>
          <p:nvPr/>
        </p:nvSpPr>
        <p:spPr>
          <a:xfrm>
            <a:off x="634584" y="235131"/>
            <a:ext cx="67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Architecture</a:t>
            </a:r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51BD4D-A03E-4DBB-A021-F9368B29DE6F}"/>
              </a:ext>
            </a:extLst>
          </p:cNvPr>
          <p:cNvGrpSpPr/>
          <p:nvPr/>
        </p:nvGrpSpPr>
        <p:grpSpPr>
          <a:xfrm>
            <a:off x="884635" y="3862281"/>
            <a:ext cx="1874153" cy="627938"/>
            <a:chOff x="999853" y="4746414"/>
            <a:chExt cx="3695700" cy="1238250"/>
          </a:xfrm>
        </p:grpSpPr>
        <p:pic>
          <p:nvPicPr>
            <p:cNvPr id="1028" name="Picture 4" descr="Global Temperature and Salinity Profile Programme">
              <a:extLst>
                <a:ext uri="{FF2B5EF4-FFF2-40B4-BE49-F238E27FC236}">
                  <a16:creationId xmlns:a16="http://schemas.microsoft.com/office/drawing/2014/main" id="{967C58F6-1E76-4D95-9506-7D268C4A2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853" y="4746414"/>
              <a:ext cx="36957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GTSPP banner image">
              <a:extLst>
                <a:ext uri="{FF2B5EF4-FFF2-40B4-BE49-F238E27FC236}">
                  <a16:creationId xmlns:a16="http://schemas.microsoft.com/office/drawing/2014/main" id="{2EBA25BF-275A-4E91-83D5-CEE39855F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61" y="4747599"/>
              <a:ext cx="1954530" cy="1234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DFO Notices - Island Fisherman Magazine">
            <a:extLst>
              <a:ext uri="{FF2B5EF4-FFF2-40B4-BE49-F238E27FC236}">
                <a16:creationId xmlns:a16="http://schemas.microsoft.com/office/drawing/2014/main" id="{29C034F7-86F2-476A-A78E-7E9F554AD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3" t="11574" r="17576" b="9283"/>
          <a:stretch/>
        </p:blipFill>
        <p:spPr bwMode="auto">
          <a:xfrm>
            <a:off x="782749" y="2477744"/>
            <a:ext cx="1960749" cy="7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BAFCC70-82BC-4501-8108-053C85094F0E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2758788" y="1339281"/>
            <a:ext cx="2104412" cy="81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0DD831-1C3A-4285-A0C1-60A4A1D162C0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2743498" y="2149281"/>
            <a:ext cx="2119702" cy="691987"/>
          </a:xfrm>
          <a:prstGeom prst="bentConnector3">
            <a:avLst>
              <a:gd name="adj1" fmla="val 50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A2F4E0-16F4-4F2C-96A3-7F68506985B5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2758788" y="2149281"/>
            <a:ext cx="2104412" cy="2026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 descr="Plotly - Wikipedia">
            <a:extLst>
              <a:ext uri="{FF2B5EF4-FFF2-40B4-BE49-F238E27FC236}">
                <a16:creationId xmlns:a16="http://schemas.microsoft.com/office/drawing/2014/main" id="{60483E91-7703-4317-8B6C-A70C98CB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43" y="3376946"/>
            <a:ext cx="1675411" cy="55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auto-sync update from one Github repository">
            <a:extLst>
              <a:ext uri="{FF2B5EF4-FFF2-40B4-BE49-F238E27FC236}">
                <a16:creationId xmlns:a16="http://schemas.microsoft.com/office/drawing/2014/main" id="{A85DD649-D325-413D-99F8-0DB4A767B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9" r="13055"/>
          <a:stretch/>
        </p:blipFill>
        <p:spPr bwMode="auto">
          <a:xfrm>
            <a:off x="9614109" y="1689799"/>
            <a:ext cx="11389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AABE33-EA24-476E-AE5B-501A5806C894}"/>
              </a:ext>
            </a:extLst>
          </p:cNvPr>
          <p:cNvCxnSpPr>
            <a:stCxn id="1034" idx="1"/>
            <a:endCxn id="1036" idx="3"/>
          </p:cNvCxnSpPr>
          <p:nvPr/>
        </p:nvCxnSpPr>
        <p:spPr>
          <a:xfrm flipH="1">
            <a:off x="8423030" y="2146999"/>
            <a:ext cx="1191079" cy="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4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Carlier, Claire-Isabelle</dc:creator>
  <cp:lastModifiedBy>Carlier, Claire-Isabelle</cp:lastModifiedBy>
  <cp:revision>7</cp:revision>
  <dcterms:created xsi:type="dcterms:W3CDTF">2020-07-30T13:43:06Z</dcterms:created>
  <dcterms:modified xsi:type="dcterms:W3CDTF">2020-09-26T13:46:16Z</dcterms:modified>
</cp:coreProperties>
</file>