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8C1E7-E73D-4F72-96DB-8CE127FEE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0F361-4E82-444A-9E80-672368B8C6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3541F-4748-4938-BBD3-E864B5FB7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F28E-B87E-43C3-AFD2-AB5F5FEAA12B}" type="datetimeFigureOut">
              <a:rPr lang="en-CA" smtClean="0"/>
              <a:t>2020-08-09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D6A16-FD90-40B0-ABAA-3BCC07A11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2466D-43E3-444C-BB49-317B7CC75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E392E-03BE-4340-BA9D-2D563500C0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9301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63C5-C127-4D05-ADA1-E5E6F8B84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BC10FF-D194-4BAE-B5C9-F49AAC473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72E2A-5100-430A-9696-F6F01AB55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F28E-B87E-43C3-AFD2-AB5F5FEAA12B}" type="datetimeFigureOut">
              <a:rPr lang="en-CA" smtClean="0"/>
              <a:t>2020-08-09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3F28E-D566-4C0D-9071-CAAD6AA6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CCC1D-FE04-492B-ADA4-3CC5CAE30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E392E-03BE-4340-BA9D-2D563500C0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5247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CA2E3D-9F87-4416-99EE-ABA4C70CB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B3A97B-BBBD-43FF-9369-8C4ED5472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38D5C-9288-4C61-A724-157CD35CB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F28E-B87E-43C3-AFD2-AB5F5FEAA12B}" type="datetimeFigureOut">
              <a:rPr lang="en-CA" smtClean="0"/>
              <a:t>2020-08-09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844C2-383F-486B-B5A4-BD561AABF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33066-D9F2-48A4-AD51-D56D48394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E392E-03BE-4340-BA9D-2D563500C0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2154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42CBE-9518-4F9A-BA62-1024CFC4E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2DD8D-E747-4028-8524-30F13E64C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F2E51-50AE-4CFD-973A-9F28747B7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F28E-B87E-43C3-AFD2-AB5F5FEAA12B}" type="datetimeFigureOut">
              <a:rPr lang="en-CA" smtClean="0"/>
              <a:t>2020-08-09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76461-BBB7-4D36-9C83-4CB80E5D7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A6A73-159C-453E-AC5D-CC7EF8B62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E392E-03BE-4340-BA9D-2D563500C0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3533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ED645-5D80-4647-951A-58EBBECE0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33B82-4DF7-46D5-8D2A-C7B277D5E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6D2E2-6539-46C9-939D-10126A66F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F28E-B87E-43C3-AFD2-AB5F5FEAA12B}" type="datetimeFigureOut">
              <a:rPr lang="en-CA" smtClean="0"/>
              <a:t>2020-08-09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76B37-B76D-48C2-9D8A-F2335D134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001FB-6F4D-42B5-9221-F50714082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E392E-03BE-4340-BA9D-2D563500C0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2844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A37A6-9169-459E-AF8D-ED3EC367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59C5D-00D5-4E26-BC50-96AE336C18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62E0A2-865B-49FB-9FED-68F8388E4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EC1C5-EF0A-41E1-B2FB-5C0170E5D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F28E-B87E-43C3-AFD2-AB5F5FEAA12B}" type="datetimeFigureOut">
              <a:rPr lang="en-CA" smtClean="0"/>
              <a:t>2020-08-09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E3755-79DF-41CD-ABA4-768999141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5C6713-3E78-4579-873D-1EBF55F80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E392E-03BE-4340-BA9D-2D563500C0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7912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09B40-A043-4657-A8B2-B0892BC24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2E807-8DB6-473D-A7FC-46C350500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261FA-F7D4-4314-B864-12BE803E5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21016-A371-4B06-B71E-2DCCB88608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376B65-1219-431E-A674-6BCA6D2AD8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D4A419-4DFC-4F77-93B6-DAE151464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F28E-B87E-43C3-AFD2-AB5F5FEAA12B}" type="datetimeFigureOut">
              <a:rPr lang="en-CA" smtClean="0"/>
              <a:t>2020-08-09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17D0DB-E876-4BCB-97C8-4E1BC385A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F1C6EB-4A1A-4C9C-B47D-38D86B473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E392E-03BE-4340-BA9D-2D563500C0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451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D927-B429-4902-B4C2-3826B177F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4F9B28-E0DF-461D-87DE-45CAD1CA9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F28E-B87E-43C3-AFD2-AB5F5FEAA12B}" type="datetimeFigureOut">
              <a:rPr lang="en-CA" smtClean="0"/>
              <a:t>2020-08-09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5DA94B-4EFA-4D44-BBBA-1C181A7AB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22C39-25F9-4312-B3DD-108CEBA70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E392E-03BE-4340-BA9D-2D563500C0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799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50BA3F-EC38-4C48-8138-9780EF529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F28E-B87E-43C3-AFD2-AB5F5FEAA12B}" type="datetimeFigureOut">
              <a:rPr lang="en-CA" smtClean="0"/>
              <a:t>2020-08-09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2EB417-11B7-49C7-B7F8-D8BB8463C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DB6B89-93F9-4A79-8387-7DD99F19E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E392E-03BE-4340-BA9D-2D563500C0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873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9582D-F022-4FAE-B1E8-9E95A0C32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B7CD0-0C00-491C-B794-1E9E1EBD2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EE27B4-40AB-49FF-97A6-11FF40864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2F0E3-DDF0-4AE8-B999-6F14812C4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F28E-B87E-43C3-AFD2-AB5F5FEAA12B}" type="datetimeFigureOut">
              <a:rPr lang="en-CA" smtClean="0"/>
              <a:t>2020-08-09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619EC-11B9-4C75-80EA-803A93DAC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30E3E-4521-4428-A6C4-028D41AE3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E392E-03BE-4340-BA9D-2D563500C0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5229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69C0-9B98-48CF-B16F-879416507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E9A4C8-2899-4FC3-91E8-D8764BEE9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834D5-0693-428D-A9F2-7B6569CD4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BFF5E-BB33-4869-BCC4-37C8B137C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F28E-B87E-43C3-AFD2-AB5F5FEAA12B}" type="datetimeFigureOut">
              <a:rPr lang="en-CA" smtClean="0"/>
              <a:t>2020-08-09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013CA-57C9-406C-8207-E4883BFE6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4BF2C-81DB-4846-8089-016132762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E392E-03BE-4340-BA9D-2D563500C0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2577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739C82-DFC5-4503-92FA-8C0267616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91712-5313-41E6-AD08-364E7B90D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B0976-E942-4BA9-BA98-E8CD1EF98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7F28E-B87E-43C3-AFD2-AB5F5FEAA12B}" type="datetimeFigureOut">
              <a:rPr lang="en-CA" smtClean="0"/>
              <a:t>2020-08-09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96F3D-CF24-41C4-83D7-8112E66AF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3CCF4-0C9A-4CD3-9784-0F2A51E2C5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E392E-03BE-4340-BA9D-2D563500C0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0815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go">
            <a:extLst>
              <a:ext uri="{FF2B5EF4-FFF2-40B4-BE49-F238E27FC236}">
                <a16:creationId xmlns:a16="http://schemas.microsoft.com/office/drawing/2014/main" id="{212A2FB8-835D-426B-B484-B9904F5778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75" b="7451"/>
          <a:stretch/>
        </p:blipFill>
        <p:spPr bwMode="auto">
          <a:xfrm>
            <a:off x="1618652" y="941587"/>
            <a:ext cx="69707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080798-B66A-4949-9E15-724FDE499E18}"/>
              </a:ext>
            </a:extLst>
          </p:cNvPr>
          <p:cNvSpPr txBox="1"/>
          <p:nvPr/>
        </p:nvSpPr>
        <p:spPr>
          <a:xfrm>
            <a:off x="1618652" y="1619668"/>
            <a:ext cx="681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FTP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A02C2F-32DB-4A89-BAE5-832684A2EE48}"/>
              </a:ext>
            </a:extLst>
          </p:cNvPr>
          <p:cNvSpPr txBox="1"/>
          <p:nvPr/>
        </p:nvSpPr>
        <p:spPr>
          <a:xfrm>
            <a:off x="1618652" y="3059668"/>
            <a:ext cx="681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API</a:t>
            </a:r>
            <a:endParaRPr lang="en-CA" dirty="0"/>
          </a:p>
        </p:txBody>
      </p:sp>
      <p:pic>
        <p:nvPicPr>
          <p:cNvPr id="1032" name="Picture 8" descr="How to Evaluate AWS RDS Pricing and Features - ParkMyCloud">
            <a:extLst>
              <a:ext uri="{FF2B5EF4-FFF2-40B4-BE49-F238E27FC236}">
                <a16:creationId xmlns:a16="http://schemas.microsoft.com/office/drawing/2014/main" id="{018FFE80-DD80-43DE-A7F6-2950659EB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138" y="1661587"/>
            <a:ext cx="144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B043E37-82A3-4E1E-8CBB-1B6F51C98F8C}"/>
              </a:ext>
            </a:extLst>
          </p:cNvPr>
          <p:cNvCxnSpPr>
            <a:stCxn id="1026" idx="3"/>
            <a:endCxn id="1032" idx="1"/>
          </p:cNvCxnSpPr>
          <p:nvPr/>
        </p:nvCxnSpPr>
        <p:spPr>
          <a:xfrm>
            <a:off x="2315726" y="1301587"/>
            <a:ext cx="2104412" cy="8100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245B012-2255-45C5-B027-8621BBB166CF}"/>
              </a:ext>
            </a:extLst>
          </p:cNvPr>
          <p:cNvCxnSpPr>
            <a:endCxn id="1032" idx="1"/>
          </p:cNvCxnSpPr>
          <p:nvPr/>
        </p:nvCxnSpPr>
        <p:spPr>
          <a:xfrm flipV="1">
            <a:off x="2338652" y="2111587"/>
            <a:ext cx="2081486" cy="58808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Redis Labs and Heroku Partner | Redis Labs">
            <a:extLst>
              <a:ext uri="{FF2B5EF4-FFF2-40B4-BE49-F238E27FC236}">
                <a16:creationId xmlns:a16="http://schemas.microsoft.com/office/drawing/2014/main" id="{70D82966-3B76-4348-8445-E02CF700B0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3" t="22509" r="20742" b="7091"/>
          <a:stretch/>
        </p:blipFill>
        <p:spPr bwMode="auto">
          <a:xfrm>
            <a:off x="7222953" y="1661587"/>
            <a:ext cx="757015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8ABEF61-E0D4-4804-B4BD-62304FA5D9F4}"/>
              </a:ext>
            </a:extLst>
          </p:cNvPr>
          <p:cNvCxnSpPr>
            <a:stCxn id="1032" idx="3"/>
            <a:endCxn id="1036" idx="1"/>
          </p:cNvCxnSpPr>
          <p:nvPr/>
        </p:nvCxnSpPr>
        <p:spPr>
          <a:xfrm>
            <a:off x="5860138" y="2111587"/>
            <a:ext cx="1362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>
            <a:extLst>
              <a:ext uri="{FF2B5EF4-FFF2-40B4-BE49-F238E27FC236}">
                <a16:creationId xmlns:a16="http://schemas.microsoft.com/office/drawing/2014/main" id="{ED2447FD-EFDD-4CE5-BF65-85FAAAD3BD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21" b="34252"/>
          <a:stretch/>
        </p:blipFill>
        <p:spPr bwMode="auto">
          <a:xfrm>
            <a:off x="7027814" y="3249000"/>
            <a:ext cx="1167825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s and Logos — Dask 2.21.0+15.g26e722f0.dirty documentation">
            <a:extLst>
              <a:ext uri="{FF2B5EF4-FFF2-40B4-BE49-F238E27FC236}">
                <a16:creationId xmlns:a16="http://schemas.microsoft.com/office/drawing/2014/main" id="{D163EF6D-3331-47A4-9951-B186CA3BF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812" y="3609000"/>
            <a:ext cx="1080000" cy="437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ltair: Declarative Visualization in Python — Altair 4.1.0 ...">
            <a:extLst>
              <a:ext uri="{FF2B5EF4-FFF2-40B4-BE49-F238E27FC236}">
                <a16:creationId xmlns:a16="http://schemas.microsoft.com/office/drawing/2014/main" id="{8400C1A8-1A13-4FE6-8C1C-B74C16691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726" y="3989365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F41EF0F-0644-447E-885C-71507AD6AC6F}"/>
              </a:ext>
            </a:extLst>
          </p:cNvPr>
          <p:cNvCxnSpPr>
            <a:stCxn id="1038" idx="0"/>
            <a:endCxn id="1036" idx="2"/>
          </p:cNvCxnSpPr>
          <p:nvPr/>
        </p:nvCxnSpPr>
        <p:spPr>
          <a:xfrm flipH="1" flipV="1">
            <a:off x="7601461" y="2561587"/>
            <a:ext cx="10266" cy="687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2E16EFE-D0ED-4BAA-B414-1819C52D82A4}"/>
              </a:ext>
            </a:extLst>
          </p:cNvPr>
          <p:cNvSpPr txBox="1"/>
          <p:nvPr/>
        </p:nvSpPr>
        <p:spPr>
          <a:xfrm>
            <a:off x="634584" y="235131"/>
            <a:ext cx="6785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Proposed Architecture</a:t>
            </a:r>
            <a:endParaRPr lang="en-CA" dirty="0"/>
          </a:p>
        </p:txBody>
      </p:sp>
      <p:pic>
        <p:nvPicPr>
          <p:cNvPr id="2" name="Picture 2" descr="government-of-canada-logo – Copy – Quebec Writers' Federation">
            <a:extLst>
              <a:ext uri="{FF2B5EF4-FFF2-40B4-BE49-F238E27FC236}">
                <a16:creationId xmlns:a16="http://schemas.microsoft.com/office/drawing/2014/main" id="{EC8A4AF7-9A25-4F9C-8D11-A14369A026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2" t="13399" r="11255" b="16512"/>
          <a:stretch/>
        </p:blipFill>
        <p:spPr bwMode="auto">
          <a:xfrm>
            <a:off x="879227" y="2353112"/>
            <a:ext cx="1440000" cy="62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845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Carlier, Claire-Isabelle</dc:creator>
  <cp:lastModifiedBy>Carlier, Claire-Isabelle</cp:lastModifiedBy>
  <cp:revision>4</cp:revision>
  <dcterms:created xsi:type="dcterms:W3CDTF">2020-07-30T13:43:06Z</dcterms:created>
  <dcterms:modified xsi:type="dcterms:W3CDTF">2020-08-09T13:40:26Z</dcterms:modified>
</cp:coreProperties>
</file>