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1E7-E73D-4F72-96DB-8CE127FE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F361-4E82-444A-9E80-672368B8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541F-4748-4938-BBD3-E864B5F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A16-FD90-40B0-ABAA-3BCC07A1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466D-43E3-444C-BB49-317B7CC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63C5-C127-4D05-ADA1-E5E6F8B8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10FF-D194-4BAE-B5C9-F49AAC47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2E2A-5100-430A-9696-F6F01AB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F28E-D566-4C0D-9071-CAAD6AA6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C1D-FE04-492B-ADA4-3CC5CAE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2E3D-9F87-4416-99EE-ABA4C70C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A97B-BBBD-43FF-9369-8C4ED54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8D5C-9288-4C61-A724-157CD35C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4C2-383F-486B-B5A4-BD561AAB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066-D9F2-48A4-AD51-D56D483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2CBE-9518-4F9A-BA62-1024CFC4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DD8D-E747-4028-8524-30F13E64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2E51-50AE-4CFD-973A-9F28747B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6461-BBB7-4D36-9C83-4CB80E5D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6A73-159C-453E-AC5D-CC7EF8B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D645-5D80-4647-951A-58EBBEC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3B82-4DF7-46D5-8D2A-C7B277D5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D2E2-6539-46C9-939D-10126A66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B37-B76D-48C2-9D8A-F2335D13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1FB-6F4D-42B5-9221-F507140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7A6-9169-459E-AF8D-ED3EC36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9C5D-00D5-4E26-BC50-96AE336C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E0A2-865B-49FB-9FED-68F8388E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C1C5-EF0A-41E1-B2FB-5C0170E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3755-79DF-41CD-ABA4-7689991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6713-3E78-4579-873D-1EBF55F8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B40-A043-4657-A8B2-B0892BC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E807-8DB6-473D-A7FC-46C3505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61FA-F7D4-4314-B864-12BE803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21016-A371-4B06-B71E-2DCCB886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6B65-1219-431E-A674-6BCA6D2A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A419-4DFC-4F77-93B6-DAE1514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7D0DB-E876-4BCB-97C8-4E1BC38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1C6EB-4A1A-4C9C-B47D-38D86B47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927-B429-4902-B4C2-3826B17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9B28-E0DF-461D-87DE-45CAD1C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A94B-4EFA-4D44-BBBA-1C181A7A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2C39-25F9-4312-B3DD-108CEBA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0BA3F-EC38-4C48-8138-9780EF52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EB417-11B7-49C7-B7F8-D8BB846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6B89-93F9-4A79-8387-7DD99F1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582D-F022-4FAE-B1E8-9E95A0C3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7CD0-0C00-491C-B794-1E9E1EBD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27B4-40AB-49FF-97A6-11FF4086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F0E3-DDF0-4AE8-B999-6F14812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19EC-11B9-4C75-80EA-803A93D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0E3E-4521-4428-A6C4-028D41A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9C0-9B98-48CF-B16F-87941650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A4C8-2899-4FC3-91E8-D8764BEE9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34D5-0693-428D-A9F2-7B6569CD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FF5E-BB33-4869-BCC4-37C8B13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13CA-57C9-406C-8207-E4883BF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BF2C-81DB-4846-8089-0161327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C82-DFC5-4503-92FA-8C02676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1712-5313-41E6-AD08-364E7B90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0976-E942-4BA9-BA98-E8CD1EF98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28E-B87E-43C3-AFD2-AB5F5FEAA12B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6F3D-CF24-41C4-83D7-8112E66A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CCF4-0C9A-4CD3-9784-0F2A51E2C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go">
            <a:extLst>
              <a:ext uri="{FF2B5EF4-FFF2-40B4-BE49-F238E27FC236}">
                <a16:creationId xmlns:a16="http://schemas.microsoft.com/office/drawing/2014/main" id="{212A2FB8-835D-426B-B484-B9904F577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7451"/>
          <a:stretch/>
        </p:blipFill>
        <p:spPr bwMode="auto">
          <a:xfrm>
            <a:off x="634584" y="957941"/>
            <a:ext cx="69707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80798-B66A-4949-9E15-724FDE499E18}"/>
              </a:ext>
            </a:extLst>
          </p:cNvPr>
          <p:cNvSpPr txBox="1"/>
          <p:nvPr/>
        </p:nvSpPr>
        <p:spPr>
          <a:xfrm>
            <a:off x="634584" y="1636022"/>
            <a:ext cx="6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FTP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18212C-6A1B-4334-9138-EB40C846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4" y="23560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A02C2F-32DB-4A89-BAE5-832684A2EE48}"/>
              </a:ext>
            </a:extLst>
          </p:cNvPr>
          <p:cNvSpPr txBox="1"/>
          <p:nvPr/>
        </p:nvSpPr>
        <p:spPr>
          <a:xfrm>
            <a:off x="634584" y="3076022"/>
            <a:ext cx="6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endParaRPr lang="en-CA" dirty="0"/>
          </a:p>
        </p:txBody>
      </p:sp>
      <p:pic>
        <p:nvPicPr>
          <p:cNvPr id="1032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018FFE80-DD80-43DE-A7F6-2950659E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70" y="1677941"/>
            <a:ext cx="144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043E37-82A3-4E1E-8CBB-1B6F51C98F8C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1331658" y="1317941"/>
            <a:ext cx="2104412" cy="81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45B012-2255-45C5-B027-8621BBB166CF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 flipV="1">
            <a:off x="1354584" y="2127941"/>
            <a:ext cx="2081486" cy="5880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dis Labs and Heroku Partner | Redis Labs">
            <a:extLst>
              <a:ext uri="{FF2B5EF4-FFF2-40B4-BE49-F238E27FC236}">
                <a16:creationId xmlns:a16="http://schemas.microsoft.com/office/drawing/2014/main" id="{70D82966-3B76-4348-8445-E02CF700B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t="22509" r="20742" b="7091"/>
          <a:stretch/>
        </p:blipFill>
        <p:spPr bwMode="auto">
          <a:xfrm>
            <a:off x="6238885" y="1677941"/>
            <a:ext cx="7570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BEF61-E0D4-4804-B4BD-62304FA5D9F4}"/>
              </a:ext>
            </a:extLst>
          </p:cNvPr>
          <p:cNvCxnSpPr>
            <a:stCxn id="1032" idx="3"/>
            <a:endCxn id="1036" idx="1"/>
          </p:cNvCxnSpPr>
          <p:nvPr/>
        </p:nvCxnSpPr>
        <p:spPr>
          <a:xfrm>
            <a:off x="4876070" y="2127941"/>
            <a:ext cx="136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D2447FD-EFDD-4CE5-BF65-85FAAAD3B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1" b="34252"/>
          <a:stretch/>
        </p:blipFill>
        <p:spPr bwMode="auto">
          <a:xfrm>
            <a:off x="6043746" y="3265354"/>
            <a:ext cx="116782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s and Logos — Dask 2.21.0+15.g26e722f0.dirty documentation">
            <a:extLst>
              <a:ext uri="{FF2B5EF4-FFF2-40B4-BE49-F238E27FC236}">
                <a16:creationId xmlns:a16="http://schemas.microsoft.com/office/drawing/2014/main" id="{D163EF6D-3331-47A4-9951-B186CA3B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44" y="3625354"/>
            <a:ext cx="1080000" cy="4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ltair: Declarative Visualization in Python — Altair 4.1.0 ...">
            <a:extLst>
              <a:ext uri="{FF2B5EF4-FFF2-40B4-BE49-F238E27FC236}">
                <a16:creationId xmlns:a16="http://schemas.microsoft.com/office/drawing/2014/main" id="{8400C1A8-1A13-4FE6-8C1C-B74C1669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58" y="400571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1EF0F-0644-447E-885C-71507AD6AC6F}"/>
              </a:ext>
            </a:extLst>
          </p:cNvPr>
          <p:cNvCxnSpPr>
            <a:stCxn id="1038" idx="0"/>
            <a:endCxn id="1036" idx="2"/>
          </p:cNvCxnSpPr>
          <p:nvPr/>
        </p:nvCxnSpPr>
        <p:spPr>
          <a:xfrm flipH="1" flipV="1">
            <a:off x="6617393" y="2577941"/>
            <a:ext cx="10266" cy="68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E16EFE-D0ED-4BAA-B414-1819C52D82A4}"/>
              </a:ext>
            </a:extLst>
          </p:cNvPr>
          <p:cNvSpPr txBox="1"/>
          <p:nvPr/>
        </p:nvSpPr>
        <p:spPr>
          <a:xfrm>
            <a:off x="634584" y="235131"/>
            <a:ext cx="67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Architecture (Draft)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8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Carlier, Claire-Isabelle</dc:creator>
  <cp:lastModifiedBy>Carlier, Claire-Isabelle</cp:lastModifiedBy>
  <cp:revision>3</cp:revision>
  <dcterms:created xsi:type="dcterms:W3CDTF">2020-07-30T13:43:06Z</dcterms:created>
  <dcterms:modified xsi:type="dcterms:W3CDTF">2020-07-30T13:57:12Z</dcterms:modified>
</cp:coreProperties>
</file>