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61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CB0FD-7571-021B-CF6A-87D5E1C31C0E}" name="이민성" initials="이" userId="이민성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성" userId="7a2086bf-88fb-4434-b0fa-142dba818156" providerId="ADAL" clId="{97535936-C841-4723-8B01-0E040525C96A}"/>
    <pc:docChg chg="undo custSel modSld">
      <pc:chgData name="이민성" userId="7a2086bf-88fb-4434-b0fa-142dba818156" providerId="ADAL" clId="{97535936-C841-4723-8B01-0E040525C96A}" dt="2022-05-17T08:48:33.537" v="176" actId="1076"/>
      <pc:docMkLst>
        <pc:docMk/>
      </pc:docMkLst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360296332" sldId="256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246878291" sldId="257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514200911" sldId="258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029169329" sldId="261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3292207482" sldId="262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272988704" sldId="263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232121401" sldId="264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3120742480" sldId="265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371223250" sldId="266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061802615" sldId="267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44495246" sldId="268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327154711" sldId="269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374191930" sldId="270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699899587" sldId="271"/>
        </pc:sldMkLst>
      </pc:sldChg>
      <pc:sldChg chg="addSp modSp mod modTransition">
        <pc:chgData name="이민성" userId="7a2086bf-88fb-4434-b0fa-142dba818156" providerId="ADAL" clId="{97535936-C841-4723-8B01-0E040525C96A}" dt="2022-05-17T08:48:33.537" v="176" actId="1076"/>
        <pc:sldMkLst>
          <pc:docMk/>
          <pc:sldMk cId="3447477773" sldId="272"/>
        </pc:sldMkLst>
        <pc:spChg chg="add mod">
          <ac:chgData name="이민성" userId="7a2086bf-88fb-4434-b0fa-142dba818156" providerId="ADAL" clId="{97535936-C841-4723-8B01-0E040525C96A}" dt="2022-05-17T08:48:33.537" v="176" actId="1076"/>
          <ac:spMkLst>
            <pc:docMk/>
            <pc:sldMk cId="3447477773" sldId="272"/>
            <ac:spMk id="3" creationId="{44BD2108-9F05-A88E-E1C7-8A03E1C4EB9F}"/>
          </ac:spMkLst>
        </pc:spChg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130267912" sldId="273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968772913" sldId="274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870283021" sldId="275"/>
        </pc:sldMkLst>
      </pc:sldChg>
      <pc:sldChg chg="addSp delSp modSp mod modTransition">
        <pc:chgData name="이민성" userId="7a2086bf-88fb-4434-b0fa-142dba818156" providerId="ADAL" clId="{97535936-C841-4723-8B01-0E040525C96A}" dt="2022-05-17T08:47:49.713" v="153"/>
        <pc:sldMkLst>
          <pc:docMk/>
          <pc:sldMk cId="342629612" sldId="276"/>
        </pc:sldMkLst>
        <pc:cxnChg chg="add mod">
          <ac:chgData name="이민성" userId="7a2086bf-88fb-4434-b0fa-142dba818156" providerId="ADAL" clId="{97535936-C841-4723-8B01-0E040525C96A}" dt="2022-05-17T06:28:07.550" v="2" actId="208"/>
          <ac:cxnSpMkLst>
            <pc:docMk/>
            <pc:sldMk cId="342629612" sldId="276"/>
            <ac:cxnSpMk id="4" creationId="{197E1D17-4D38-DDA1-D3B3-08E472E83AA7}"/>
          </ac:cxnSpMkLst>
        </pc:cxnChg>
        <pc:cxnChg chg="add del mod">
          <ac:chgData name="이민성" userId="7a2086bf-88fb-4434-b0fa-142dba818156" providerId="ADAL" clId="{97535936-C841-4723-8B01-0E040525C96A}" dt="2022-05-17T06:28:18.324" v="63"/>
          <ac:cxnSpMkLst>
            <pc:docMk/>
            <pc:sldMk cId="342629612" sldId="276"/>
            <ac:cxnSpMk id="5" creationId="{CE63AA77-E6A6-5068-677B-E80F063A9190}"/>
          </ac:cxnSpMkLst>
        </pc:cxnChg>
        <pc:cxnChg chg="add mod">
          <ac:chgData name="이민성" userId="7a2086bf-88fb-4434-b0fa-142dba818156" providerId="ADAL" clId="{97535936-C841-4723-8B01-0E040525C96A}" dt="2022-05-17T06:28:41.947" v="152" actId="1038"/>
          <ac:cxnSpMkLst>
            <pc:docMk/>
            <pc:sldMk cId="342629612" sldId="276"/>
            <ac:cxnSpMk id="6" creationId="{F130EF82-D2BA-3EC6-182B-5E8C94F594D1}"/>
          </ac:cxnSpMkLst>
        </pc:cxnChg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864531768" sldId="277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555480493" sldId="278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743932528" sldId="279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731661485" sldId="280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16650517" sldId="281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432997906" sldId="282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3828392101" sldId="283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3546057727" sldId="284"/>
        </pc:sldMkLst>
      </pc:sldChg>
      <pc:sldChg chg="modTransition">
        <pc:chgData name="이민성" userId="7a2086bf-88fb-4434-b0fa-142dba818156" providerId="ADAL" clId="{97535936-C841-4723-8B01-0E040525C96A}" dt="2022-05-17T08:47:49.713" v="153"/>
        <pc:sldMkLst>
          <pc:docMk/>
          <pc:sldMk cId="2204674909" sldId="285"/>
        </pc:sldMkLst>
      </pc:sldChg>
    </pc:docChg>
  </pc:docChgLst>
  <pc:docChgLst>
    <pc:chgData name="이민성" userId="7a2086bf-88fb-4434-b0fa-142dba818156" providerId="ADAL" clId="{DD52414F-1084-4BE1-8D0F-6D9334DBA6F6}"/>
    <pc:docChg chg="undo custSel addSld delSld modSld sldOrd">
      <pc:chgData name="이민성" userId="7a2086bf-88fb-4434-b0fa-142dba818156" providerId="ADAL" clId="{DD52414F-1084-4BE1-8D0F-6D9334DBA6F6}" dt="2022-05-17T05:50:40.197" v="2776" actId="1076"/>
      <pc:docMkLst>
        <pc:docMk/>
      </pc:docMkLst>
      <pc:sldChg chg="addSp delSp modSp mod addCm delCm">
        <pc:chgData name="이민성" userId="7a2086bf-88fb-4434-b0fa-142dba818156" providerId="ADAL" clId="{DD52414F-1084-4BE1-8D0F-6D9334DBA6F6}" dt="2022-05-17T05:47:38.215" v="2710" actId="404"/>
        <pc:sldMkLst>
          <pc:docMk/>
          <pc:sldMk cId="2360296332" sldId="256"/>
        </pc:sldMkLst>
        <pc:spChg chg="mod">
          <ac:chgData name="이민성" userId="7a2086bf-88fb-4434-b0fa-142dba818156" providerId="ADAL" clId="{DD52414F-1084-4BE1-8D0F-6D9334DBA6F6}" dt="2022-05-17T04:51:40.510" v="2221"/>
          <ac:spMkLst>
            <pc:docMk/>
            <pc:sldMk cId="2360296332" sldId="256"/>
            <ac:spMk id="2" creationId="{7AB62F71-B519-FE35-1787-1F312C1D38FF}"/>
          </ac:spMkLst>
        </pc:spChg>
        <pc:spChg chg="add del mod">
          <ac:chgData name="이민성" userId="7a2086bf-88fb-4434-b0fa-142dba818156" providerId="ADAL" clId="{DD52414F-1084-4BE1-8D0F-6D9334DBA6F6}" dt="2022-05-17T05:47:38.215" v="2710" actId="404"/>
          <ac:spMkLst>
            <pc:docMk/>
            <pc:sldMk cId="2360296332" sldId="256"/>
            <ac:spMk id="3" creationId="{A417B653-14FA-D635-94EE-253124268F84}"/>
          </ac:spMkLst>
        </pc:spChg>
        <pc:picChg chg="add mod">
          <ac:chgData name="이민성" userId="7a2086bf-88fb-4434-b0fa-142dba818156" providerId="ADAL" clId="{DD52414F-1084-4BE1-8D0F-6D9334DBA6F6}" dt="2022-05-17T01:28:27.705" v="246"/>
          <ac:picMkLst>
            <pc:docMk/>
            <pc:sldMk cId="2360296332" sldId="256"/>
            <ac:picMk id="1026" creationId="{30D04E06-B95B-900C-0254-CCDF5B6B4FC0}"/>
          </ac:picMkLst>
        </pc:picChg>
      </pc:sldChg>
      <pc:sldChg chg="addSp delSp modSp new mod addCm delCm">
        <pc:chgData name="이민성" userId="7a2086bf-88fb-4434-b0fa-142dba818156" providerId="ADAL" clId="{DD52414F-1084-4BE1-8D0F-6D9334DBA6F6}" dt="2022-05-17T02:43:52.881" v="1642"/>
        <pc:sldMkLst>
          <pc:docMk/>
          <pc:sldMk cId="1246878291" sldId="257"/>
        </pc:sldMkLst>
        <pc:spChg chg="mod">
          <ac:chgData name="이민성" userId="7a2086bf-88fb-4434-b0fa-142dba818156" providerId="ADAL" clId="{DD52414F-1084-4BE1-8D0F-6D9334DBA6F6}" dt="2022-05-17T01:31:01.543" v="274" actId="1076"/>
          <ac:spMkLst>
            <pc:docMk/>
            <pc:sldMk cId="1246878291" sldId="257"/>
            <ac:spMk id="2" creationId="{4A11EDB2-8417-8BC1-CB03-586A9FA8E0C3}"/>
          </ac:spMkLst>
        </pc:spChg>
        <pc:spChg chg="del mod">
          <ac:chgData name="이민성" userId="7a2086bf-88fb-4434-b0fa-142dba818156" providerId="ADAL" clId="{DD52414F-1084-4BE1-8D0F-6D9334DBA6F6}" dt="2022-05-17T01:30:40.684" v="268" actId="21"/>
          <ac:spMkLst>
            <pc:docMk/>
            <pc:sldMk cId="1246878291" sldId="257"/>
            <ac:spMk id="3" creationId="{B5933757-7519-E67F-F71E-679B05784FC5}"/>
          </ac:spMkLst>
        </pc:spChg>
        <pc:spChg chg="add mod">
          <ac:chgData name="이민성" userId="7a2086bf-88fb-4434-b0fa-142dba818156" providerId="ADAL" clId="{DD52414F-1084-4BE1-8D0F-6D9334DBA6F6}" dt="2022-05-17T01:29:14.994" v="260" actId="20577"/>
          <ac:spMkLst>
            <pc:docMk/>
            <pc:sldMk cId="1246878291" sldId="257"/>
            <ac:spMk id="4" creationId="{EA1B42B4-0273-0E6F-E392-D8E43A04D1AB}"/>
          </ac:spMkLst>
        </pc:spChg>
        <pc:spChg chg="add del mod">
          <ac:chgData name="이민성" userId="7a2086bf-88fb-4434-b0fa-142dba818156" providerId="ADAL" clId="{DD52414F-1084-4BE1-8D0F-6D9334DBA6F6}" dt="2022-05-17T01:30:53.099" v="271" actId="478"/>
          <ac:spMkLst>
            <pc:docMk/>
            <pc:sldMk cId="1246878291" sldId="257"/>
            <ac:spMk id="6" creationId="{F3D84B9F-C217-D47B-1852-F91B82FA9BEB}"/>
          </ac:spMkLst>
        </pc:spChg>
        <pc:picChg chg="add del mod">
          <ac:chgData name="이민성" userId="7a2086bf-88fb-4434-b0fa-142dba818156" providerId="ADAL" clId="{DD52414F-1084-4BE1-8D0F-6D9334DBA6F6}" dt="2022-05-17T02:02:42.496" v="1537"/>
          <ac:picMkLst>
            <pc:docMk/>
            <pc:sldMk cId="1246878291" sldId="257"/>
            <ac:picMk id="5" creationId="{36E68FFC-6D7C-BEAE-0D61-81BFD5B3827E}"/>
          </ac:picMkLst>
        </pc:picChg>
      </pc:sldChg>
      <pc:sldChg chg="addSp delSp modSp new mod addCm delCm modCm">
        <pc:chgData name="이민성" userId="7a2086bf-88fb-4434-b0fa-142dba818156" providerId="ADAL" clId="{DD52414F-1084-4BE1-8D0F-6D9334DBA6F6}" dt="2022-05-17T04:50:09.668" v="2186" actId="1076"/>
        <pc:sldMkLst>
          <pc:docMk/>
          <pc:sldMk cId="514200911" sldId="258"/>
        </pc:sldMkLst>
        <pc:spChg chg="del">
          <ac:chgData name="이민성" userId="7a2086bf-88fb-4434-b0fa-142dba818156" providerId="ADAL" clId="{DD52414F-1084-4BE1-8D0F-6D9334DBA6F6}" dt="2022-05-17T01:31:09.120" v="276" actId="478"/>
          <ac:spMkLst>
            <pc:docMk/>
            <pc:sldMk cId="514200911" sldId="258"/>
            <ac:spMk id="2" creationId="{F969234C-2F0B-E2C7-2F5F-9B8887C9EAC0}"/>
          </ac:spMkLst>
        </pc:spChg>
        <pc:spChg chg="del">
          <ac:chgData name="이민성" userId="7a2086bf-88fb-4434-b0fa-142dba818156" providerId="ADAL" clId="{DD52414F-1084-4BE1-8D0F-6D9334DBA6F6}" dt="2022-05-17T01:31:08.192" v="275" actId="478"/>
          <ac:spMkLst>
            <pc:docMk/>
            <pc:sldMk cId="514200911" sldId="258"/>
            <ac:spMk id="3" creationId="{B2601BE8-519C-3A47-B4D6-E203B321C3B0}"/>
          </ac:spMkLst>
        </pc:spChg>
        <pc:spChg chg="add mod">
          <ac:chgData name="이민성" userId="7a2086bf-88fb-4434-b0fa-142dba818156" providerId="ADAL" clId="{DD52414F-1084-4BE1-8D0F-6D9334DBA6F6}" dt="2022-05-17T04:50:09.668" v="2186" actId="1076"/>
          <ac:spMkLst>
            <pc:docMk/>
            <pc:sldMk cId="514200911" sldId="258"/>
            <ac:spMk id="4" creationId="{93C322CB-28A5-E279-1C9A-05577C25A8B0}"/>
          </ac:spMkLst>
        </pc:spChg>
        <pc:picChg chg="add del mod">
          <ac:chgData name="이민성" userId="7a2086bf-88fb-4434-b0fa-142dba818156" providerId="ADAL" clId="{DD52414F-1084-4BE1-8D0F-6D9334DBA6F6}" dt="2022-05-17T02:02:42.126" v="1536"/>
          <ac:picMkLst>
            <pc:docMk/>
            <pc:sldMk cId="514200911" sldId="258"/>
            <ac:picMk id="3" creationId="{F0D2164C-306C-6A3B-5217-2C5022926B01}"/>
          </ac:picMkLst>
        </pc:picChg>
      </pc:sldChg>
      <pc:sldChg chg="new del">
        <pc:chgData name="이민성" userId="7a2086bf-88fb-4434-b0fa-142dba818156" providerId="ADAL" clId="{DD52414F-1084-4BE1-8D0F-6D9334DBA6F6}" dt="2022-05-17T01:41:32.794" v="285" actId="47"/>
        <pc:sldMkLst>
          <pc:docMk/>
          <pc:sldMk cId="2679615195" sldId="259"/>
        </pc:sldMkLst>
      </pc:sldChg>
      <pc:sldChg chg="addSp delSp modSp new del mod addCm delCm">
        <pc:chgData name="이민성" userId="7a2086bf-88fb-4434-b0fa-142dba818156" providerId="ADAL" clId="{DD52414F-1084-4BE1-8D0F-6D9334DBA6F6}" dt="2022-05-17T04:55:12.568" v="2230" actId="47"/>
        <pc:sldMkLst>
          <pc:docMk/>
          <pc:sldMk cId="3358825238" sldId="259"/>
        </pc:sldMkLst>
        <pc:spChg chg="del">
          <ac:chgData name="이민성" userId="7a2086bf-88fb-4434-b0fa-142dba818156" providerId="ADAL" clId="{DD52414F-1084-4BE1-8D0F-6D9334DBA6F6}" dt="2022-05-17T01:55:47.280" v="868" actId="478"/>
          <ac:spMkLst>
            <pc:docMk/>
            <pc:sldMk cId="3358825238" sldId="259"/>
            <ac:spMk id="2" creationId="{256A4FEC-CB00-B3A6-4BF5-1C15CC3857FF}"/>
          </ac:spMkLst>
        </pc:spChg>
        <pc:spChg chg="mod">
          <ac:chgData name="이민성" userId="7a2086bf-88fb-4434-b0fa-142dba818156" providerId="ADAL" clId="{DD52414F-1084-4BE1-8D0F-6D9334DBA6F6}" dt="2022-05-17T02:01:59.226" v="1529" actId="404"/>
          <ac:spMkLst>
            <pc:docMk/>
            <pc:sldMk cId="3358825238" sldId="259"/>
            <ac:spMk id="3" creationId="{060B5854-78B5-1A31-3CBF-E7DEBFB7B515}"/>
          </ac:spMkLst>
        </pc:spChg>
        <pc:spChg chg="add del mod">
          <ac:chgData name="이민성" userId="7a2086bf-88fb-4434-b0fa-142dba818156" providerId="ADAL" clId="{DD52414F-1084-4BE1-8D0F-6D9334DBA6F6}" dt="2022-05-17T01:57:47.092" v="896" actId="478"/>
          <ac:spMkLst>
            <pc:docMk/>
            <pc:sldMk cId="3358825238" sldId="259"/>
            <ac:spMk id="5" creationId="{AD58A848-ACF2-C53D-DAE6-CFBD53B0AB5B}"/>
          </ac:spMkLst>
        </pc:spChg>
        <pc:spChg chg="add mod">
          <ac:chgData name="이민성" userId="7a2086bf-88fb-4434-b0fa-142dba818156" providerId="ADAL" clId="{DD52414F-1084-4BE1-8D0F-6D9334DBA6F6}" dt="2022-05-17T01:58:01.738" v="899" actId="5793"/>
          <ac:spMkLst>
            <pc:docMk/>
            <pc:sldMk cId="3358825238" sldId="259"/>
            <ac:spMk id="6" creationId="{7CB58708-AB46-43A7-B047-84C0551F5AEF}"/>
          </ac:spMkLst>
        </pc:spChg>
        <pc:picChg chg="add del mod">
          <ac:chgData name="이민성" userId="7a2086bf-88fb-4434-b0fa-142dba818156" providerId="ADAL" clId="{DD52414F-1084-4BE1-8D0F-6D9334DBA6F6}" dt="2022-05-17T02:02:41.720" v="1535"/>
          <ac:picMkLst>
            <pc:docMk/>
            <pc:sldMk cId="3358825238" sldId="259"/>
            <ac:picMk id="7" creationId="{7F365C86-7F59-C7B2-A355-D7BB76C78507}"/>
          </ac:picMkLst>
        </pc:picChg>
      </pc:sldChg>
      <pc:sldChg chg="new del">
        <pc:chgData name="이민성" userId="7a2086bf-88fb-4434-b0fa-142dba818156" providerId="ADAL" clId="{DD52414F-1084-4BE1-8D0F-6D9334DBA6F6}" dt="2022-05-17T01:41:38.184" v="287" actId="47"/>
        <pc:sldMkLst>
          <pc:docMk/>
          <pc:sldMk cId="4105618392" sldId="259"/>
        </pc:sldMkLst>
      </pc:sldChg>
      <pc:sldChg chg="new del">
        <pc:chgData name="이민성" userId="7a2086bf-88fb-4434-b0fa-142dba818156" providerId="ADAL" clId="{DD52414F-1084-4BE1-8D0F-6D9334DBA6F6}" dt="2022-05-17T01:41:28.879" v="283" actId="47"/>
        <pc:sldMkLst>
          <pc:docMk/>
          <pc:sldMk cId="4200424090" sldId="259"/>
        </pc:sldMkLst>
      </pc:sldChg>
      <pc:sldChg chg="addSp delSp modSp new del mod ord">
        <pc:chgData name="이민성" userId="7a2086bf-88fb-4434-b0fa-142dba818156" providerId="ADAL" clId="{DD52414F-1084-4BE1-8D0F-6D9334DBA6F6}" dt="2022-05-17T04:55:11.943" v="2229" actId="47"/>
        <pc:sldMkLst>
          <pc:docMk/>
          <pc:sldMk cId="304475210" sldId="260"/>
        </pc:sldMkLst>
        <pc:spChg chg="del">
          <ac:chgData name="이민성" userId="7a2086bf-88fb-4434-b0fa-142dba818156" providerId="ADAL" clId="{DD52414F-1084-4BE1-8D0F-6D9334DBA6F6}" dt="2022-05-17T01:58:21.671" v="901" actId="478"/>
          <ac:spMkLst>
            <pc:docMk/>
            <pc:sldMk cId="304475210" sldId="260"/>
            <ac:spMk id="2" creationId="{F6DEFFE1-237F-05C6-BAC3-E8BE1DFDE28C}"/>
          </ac:spMkLst>
        </pc:spChg>
        <pc:spChg chg="mod">
          <ac:chgData name="이민성" userId="7a2086bf-88fb-4434-b0fa-142dba818156" providerId="ADAL" clId="{DD52414F-1084-4BE1-8D0F-6D9334DBA6F6}" dt="2022-05-17T02:00:09.600" v="1260" actId="1076"/>
          <ac:spMkLst>
            <pc:docMk/>
            <pc:sldMk cId="304475210" sldId="260"/>
            <ac:spMk id="3" creationId="{ACCB4E0B-EE57-738C-CC34-B1D54E671904}"/>
          </ac:spMkLst>
        </pc:spChg>
        <pc:spChg chg="add mod">
          <ac:chgData name="이민성" userId="7a2086bf-88fb-4434-b0fa-142dba818156" providerId="ADAL" clId="{DD52414F-1084-4BE1-8D0F-6D9334DBA6F6}" dt="2022-05-17T02:01:52.587" v="1525"/>
          <ac:spMkLst>
            <pc:docMk/>
            <pc:sldMk cId="304475210" sldId="260"/>
            <ac:spMk id="4" creationId="{80EEA5FC-E06A-1FE1-B98A-E02FFEF96A43}"/>
          </ac:spMkLst>
        </pc:spChg>
        <pc:picChg chg="add del mod">
          <ac:chgData name="이민성" userId="7a2086bf-88fb-4434-b0fa-142dba818156" providerId="ADAL" clId="{DD52414F-1084-4BE1-8D0F-6D9334DBA6F6}" dt="2022-05-17T02:02:41.392" v="1534"/>
          <ac:picMkLst>
            <pc:docMk/>
            <pc:sldMk cId="304475210" sldId="260"/>
            <ac:picMk id="5" creationId="{6C0ED532-B16C-A280-6351-C835A07967AB}"/>
          </ac:picMkLst>
        </pc:picChg>
      </pc:sldChg>
      <pc:sldChg chg="delSp modSp new del mod">
        <pc:chgData name="이민성" userId="7a2086bf-88fb-4434-b0fa-142dba818156" providerId="ADAL" clId="{DD52414F-1084-4BE1-8D0F-6D9334DBA6F6}" dt="2022-05-17T02:46:09.253" v="1658" actId="47"/>
        <pc:sldMkLst>
          <pc:docMk/>
          <pc:sldMk cId="686583573" sldId="261"/>
        </pc:sldMkLst>
        <pc:spChg chg="del">
          <ac:chgData name="이민성" userId="7a2086bf-88fb-4434-b0fa-142dba818156" providerId="ADAL" clId="{DD52414F-1084-4BE1-8D0F-6D9334DBA6F6}" dt="2022-05-17T02:41:24.317" v="1542" actId="478"/>
          <ac:spMkLst>
            <pc:docMk/>
            <pc:sldMk cId="686583573" sldId="261"/>
            <ac:spMk id="2" creationId="{9460B4FF-211F-6EB8-A9F1-0BBB675EBB49}"/>
          </ac:spMkLst>
        </pc:spChg>
        <pc:spChg chg="mod">
          <ac:chgData name="이민성" userId="7a2086bf-88fb-4434-b0fa-142dba818156" providerId="ADAL" clId="{DD52414F-1084-4BE1-8D0F-6D9334DBA6F6}" dt="2022-05-17T02:42:24.332" v="1640" actId="20577"/>
          <ac:spMkLst>
            <pc:docMk/>
            <pc:sldMk cId="686583573" sldId="261"/>
            <ac:spMk id="3" creationId="{40166440-74D9-C341-B01C-D3236BDEB750}"/>
          </ac:spMkLst>
        </pc:spChg>
      </pc:sldChg>
      <pc:sldChg chg="addSp delSp modSp new mod setBg">
        <pc:chgData name="이민성" userId="7a2086bf-88fb-4434-b0fa-142dba818156" providerId="ADAL" clId="{DD52414F-1084-4BE1-8D0F-6D9334DBA6F6}" dt="2022-05-17T04:51:46.868" v="2222" actId="1076"/>
        <pc:sldMkLst>
          <pc:docMk/>
          <pc:sldMk cId="2029169329" sldId="261"/>
        </pc:sldMkLst>
        <pc:spChg chg="del">
          <ac:chgData name="이민성" userId="7a2086bf-88fb-4434-b0fa-142dba818156" providerId="ADAL" clId="{DD52414F-1084-4BE1-8D0F-6D9334DBA6F6}" dt="2022-05-17T04:35:04.283" v="1662" actId="478"/>
          <ac:spMkLst>
            <pc:docMk/>
            <pc:sldMk cId="2029169329" sldId="261"/>
            <ac:spMk id="2" creationId="{423CC5ED-0564-FFC3-E00E-56CC9DCEC8CD}"/>
          </ac:spMkLst>
        </pc:spChg>
        <pc:spChg chg="add del mod">
          <ac:chgData name="이민성" userId="7a2086bf-88fb-4434-b0fa-142dba818156" providerId="ADAL" clId="{DD52414F-1084-4BE1-8D0F-6D9334DBA6F6}" dt="2022-05-17T04:48:24.464" v="2105" actId="21"/>
          <ac:spMkLst>
            <pc:docMk/>
            <pc:sldMk cId="2029169329" sldId="261"/>
            <ac:spMk id="3" creationId="{C768AAB0-5F56-4E75-FB2F-9F22C900785B}"/>
          </ac:spMkLst>
        </pc:spChg>
        <pc:spChg chg="add del mod">
          <ac:chgData name="이민성" userId="7a2086bf-88fb-4434-b0fa-142dba818156" providerId="ADAL" clId="{DD52414F-1084-4BE1-8D0F-6D9334DBA6F6}" dt="2022-05-17T04:48:35.542" v="2107" actId="478"/>
          <ac:spMkLst>
            <pc:docMk/>
            <pc:sldMk cId="2029169329" sldId="261"/>
            <ac:spMk id="6" creationId="{10043DE2-BFD8-4E76-3298-E894D5C76B27}"/>
          </ac:spMkLst>
        </pc:spChg>
        <pc:spChg chg="add del mod">
          <ac:chgData name="이민성" userId="7a2086bf-88fb-4434-b0fa-142dba818156" providerId="ADAL" clId="{DD52414F-1084-4BE1-8D0F-6D9334DBA6F6}" dt="2022-05-17T04:50:38.668" v="2188" actId="478"/>
          <ac:spMkLst>
            <pc:docMk/>
            <pc:sldMk cId="2029169329" sldId="261"/>
            <ac:spMk id="8" creationId="{46A5314E-ECD5-FB49-909B-BC49DB0D1177}"/>
          </ac:spMkLst>
        </pc:spChg>
        <pc:spChg chg="add del">
          <ac:chgData name="이민성" userId="7a2086bf-88fb-4434-b0fa-142dba818156" providerId="ADAL" clId="{DD52414F-1084-4BE1-8D0F-6D9334DBA6F6}" dt="2022-05-17T04:36:56.189" v="1952" actId="26606"/>
          <ac:spMkLst>
            <pc:docMk/>
            <pc:sldMk cId="2029169329" sldId="261"/>
            <ac:spMk id="9" creationId="{5E39A796-BE83-48B1-B33F-35C4A32AAB57}"/>
          </ac:spMkLst>
        </pc:spChg>
        <pc:spChg chg="add del mod">
          <ac:chgData name="이민성" userId="7a2086bf-88fb-4434-b0fa-142dba818156" providerId="ADAL" clId="{DD52414F-1084-4BE1-8D0F-6D9334DBA6F6}" dt="2022-05-17T04:50:33.696" v="2187" actId="478"/>
          <ac:spMkLst>
            <pc:docMk/>
            <pc:sldMk cId="2029169329" sldId="261"/>
            <ac:spMk id="10" creationId="{6C5F0AD2-8030-ED14-0BB8-788D87D3F3C9}"/>
          </ac:spMkLst>
        </pc:spChg>
        <pc:spChg chg="add del">
          <ac:chgData name="이민성" userId="7a2086bf-88fb-4434-b0fa-142dba818156" providerId="ADAL" clId="{DD52414F-1084-4BE1-8D0F-6D9334DBA6F6}" dt="2022-05-17T04:36:56.189" v="1952" actId="26606"/>
          <ac:spMkLst>
            <pc:docMk/>
            <pc:sldMk cId="2029169329" sldId="261"/>
            <ac:spMk id="11" creationId="{72F84B47-E267-4194-8194-831DB7B5547F}"/>
          </ac:spMkLst>
        </pc:spChg>
        <pc:picChg chg="add mod">
          <ac:chgData name="이민성" userId="7a2086bf-88fb-4434-b0fa-142dba818156" providerId="ADAL" clId="{DD52414F-1084-4BE1-8D0F-6D9334DBA6F6}" dt="2022-05-17T04:51:46.868" v="2222" actId="1076"/>
          <ac:picMkLst>
            <pc:docMk/>
            <pc:sldMk cId="2029169329" sldId="261"/>
            <ac:picMk id="4" creationId="{E73C159B-A9AB-85D9-EA44-33E76C02EBF6}"/>
          </ac:picMkLst>
        </pc:picChg>
      </pc:sldChg>
      <pc:sldChg chg="addSp delSp modSp new mod">
        <pc:chgData name="이민성" userId="7a2086bf-88fb-4434-b0fa-142dba818156" providerId="ADAL" clId="{DD52414F-1084-4BE1-8D0F-6D9334DBA6F6}" dt="2022-05-17T04:53:38.773" v="2225" actId="1076"/>
        <pc:sldMkLst>
          <pc:docMk/>
          <pc:sldMk cId="3292207482" sldId="262"/>
        </pc:sldMkLst>
        <pc:spChg chg="del">
          <ac:chgData name="이민성" userId="7a2086bf-88fb-4434-b0fa-142dba818156" providerId="ADAL" clId="{DD52414F-1084-4BE1-8D0F-6D9334DBA6F6}" dt="2022-05-17T04:37:57.680" v="1957" actId="478"/>
          <ac:spMkLst>
            <pc:docMk/>
            <pc:sldMk cId="3292207482" sldId="262"/>
            <ac:spMk id="2" creationId="{4A6EBC72-8ECF-8F30-12E7-FF9AD41A1AAB}"/>
          </ac:spMkLst>
        </pc:spChg>
        <pc:spChg chg="del mod">
          <ac:chgData name="이민성" userId="7a2086bf-88fb-4434-b0fa-142dba818156" providerId="ADAL" clId="{DD52414F-1084-4BE1-8D0F-6D9334DBA6F6}" dt="2022-05-17T04:47:34.438" v="2041" actId="21"/>
          <ac:spMkLst>
            <pc:docMk/>
            <pc:sldMk cId="3292207482" sldId="262"/>
            <ac:spMk id="3" creationId="{ABD1B0D2-C80E-5338-EF5B-E8EEA4DD3035}"/>
          </ac:spMkLst>
        </pc:spChg>
        <pc:spChg chg="add del mod">
          <ac:chgData name="이민성" userId="7a2086bf-88fb-4434-b0fa-142dba818156" providerId="ADAL" clId="{DD52414F-1084-4BE1-8D0F-6D9334DBA6F6}" dt="2022-05-17T04:47:37.374" v="2042" actId="478"/>
          <ac:spMkLst>
            <pc:docMk/>
            <pc:sldMk cId="3292207482" sldId="262"/>
            <ac:spMk id="6" creationId="{632ADF09-7448-435F-68C8-EEA16A147037}"/>
          </ac:spMkLst>
        </pc:spChg>
        <pc:spChg chg="add del mod">
          <ac:chgData name="이민성" userId="7a2086bf-88fb-4434-b0fa-142dba818156" providerId="ADAL" clId="{DD52414F-1084-4BE1-8D0F-6D9334DBA6F6}" dt="2022-05-17T04:51:22.245" v="2217" actId="478"/>
          <ac:spMkLst>
            <pc:docMk/>
            <pc:sldMk cId="3292207482" sldId="262"/>
            <ac:spMk id="7" creationId="{E0F966ED-A0EA-297F-4C27-23E10115CECB}"/>
          </ac:spMkLst>
        </pc:spChg>
        <pc:spChg chg="add del mod">
          <ac:chgData name="이민성" userId="7a2086bf-88fb-4434-b0fa-142dba818156" providerId="ADAL" clId="{DD52414F-1084-4BE1-8D0F-6D9334DBA6F6}" dt="2022-05-17T04:51:25.238" v="2218" actId="478"/>
          <ac:spMkLst>
            <pc:docMk/>
            <pc:sldMk cId="3292207482" sldId="262"/>
            <ac:spMk id="9" creationId="{863AA320-58C0-B8D0-8367-9F71B542F52D}"/>
          </ac:spMkLst>
        </pc:spChg>
        <pc:picChg chg="add mod">
          <ac:chgData name="이민성" userId="7a2086bf-88fb-4434-b0fa-142dba818156" providerId="ADAL" clId="{DD52414F-1084-4BE1-8D0F-6D9334DBA6F6}" dt="2022-05-17T04:53:38.773" v="2225" actId="1076"/>
          <ac:picMkLst>
            <pc:docMk/>
            <pc:sldMk cId="3292207482" sldId="262"/>
            <ac:picMk id="4" creationId="{F07979A4-5615-E98F-3535-442F108EA59E}"/>
          </ac:picMkLst>
        </pc:picChg>
      </pc:sldChg>
      <pc:sldChg chg="addSp delSp modSp new mod setBg">
        <pc:chgData name="이민성" userId="7a2086bf-88fb-4434-b0fa-142dba818156" providerId="ADAL" clId="{DD52414F-1084-4BE1-8D0F-6D9334DBA6F6}" dt="2022-05-17T04:54:15.372" v="2228" actId="1076"/>
        <pc:sldMkLst>
          <pc:docMk/>
          <pc:sldMk cId="2272988704" sldId="263"/>
        </pc:sldMkLst>
        <pc:spChg chg="del">
          <ac:chgData name="이민성" userId="7a2086bf-88fb-4434-b0fa-142dba818156" providerId="ADAL" clId="{DD52414F-1084-4BE1-8D0F-6D9334DBA6F6}" dt="2022-05-17T04:45:25.641" v="2031" actId="478"/>
          <ac:spMkLst>
            <pc:docMk/>
            <pc:sldMk cId="2272988704" sldId="263"/>
            <ac:spMk id="2" creationId="{FB047BF2-1FEB-1406-04FF-3634F037A76E}"/>
          </ac:spMkLst>
        </pc:spChg>
        <pc:spChg chg="add del mod">
          <ac:chgData name="이민성" userId="7a2086bf-88fb-4434-b0fa-142dba818156" providerId="ADAL" clId="{DD52414F-1084-4BE1-8D0F-6D9334DBA6F6}" dt="2022-05-17T04:54:09.627" v="2226" actId="478"/>
          <ac:spMkLst>
            <pc:docMk/>
            <pc:sldMk cId="2272988704" sldId="263"/>
            <ac:spMk id="3" creationId="{A8CAD9FA-DE1E-B99E-9FE9-1F45CE2F3C7C}"/>
          </ac:spMkLst>
        </pc:spChg>
        <pc:picChg chg="add mod">
          <ac:chgData name="이민성" userId="7a2086bf-88fb-4434-b0fa-142dba818156" providerId="ADAL" clId="{DD52414F-1084-4BE1-8D0F-6D9334DBA6F6}" dt="2022-05-17T04:45:31.754" v="2034"/>
          <ac:picMkLst>
            <pc:docMk/>
            <pc:sldMk cId="2272988704" sldId="263"/>
            <ac:picMk id="4" creationId="{ED5230CC-8A25-A5B1-96CF-2A1204B7AA97}"/>
          </ac:picMkLst>
        </pc:picChg>
        <pc:picChg chg="add del">
          <ac:chgData name="이민성" userId="7a2086bf-88fb-4434-b0fa-142dba818156" providerId="ADAL" clId="{DD52414F-1084-4BE1-8D0F-6D9334DBA6F6}" dt="2022-05-17T04:45:35.179" v="2036" actId="26606"/>
          <ac:picMkLst>
            <pc:docMk/>
            <pc:sldMk cId="2272988704" sldId="263"/>
            <ac:picMk id="6" creationId="{ED5230CC-8A25-A5B1-96CF-2A1204B7AA97}"/>
          </ac:picMkLst>
        </pc:picChg>
        <pc:picChg chg="add mod">
          <ac:chgData name="이민성" userId="7a2086bf-88fb-4434-b0fa-142dba818156" providerId="ADAL" clId="{DD52414F-1084-4BE1-8D0F-6D9334DBA6F6}" dt="2022-05-17T04:54:15.372" v="2228" actId="1076"/>
          <ac:picMkLst>
            <pc:docMk/>
            <pc:sldMk cId="2272988704" sldId="263"/>
            <ac:picMk id="7" creationId="{B7E66734-9A33-FD6C-5F60-AB7D0CCF049D}"/>
          </ac:picMkLst>
        </pc:picChg>
      </pc:sldChg>
      <pc:sldChg chg="delSp modSp new mod">
        <pc:chgData name="이민성" userId="7a2086bf-88fb-4434-b0fa-142dba818156" providerId="ADAL" clId="{DD52414F-1084-4BE1-8D0F-6D9334DBA6F6}" dt="2022-05-17T04:49:59.435" v="2185" actId="1076"/>
        <pc:sldMkLst>
          <pc:docMk/>
          <pc:sldMk cId="1232121401" sldId="264"/>
        </pc:sldMkLst>
        <pc:spChg chg="del">
          <ac:chgData name="이민성" userId="7a2086bf-88fb-4434-b0fa-142dba818156" providerId="ADAL" clId="{DD52414F-1084-4BE1-8D0F-6D9334DBA6F6}" dt="2022-05-17T04:49:23.286" v="2139" actId="478"/>
          <ac:spMkLst>
            <pc:docMk/>
            <pc:sldMk cId="1232121401" sldId="264"/>
            <ac:spMk id="2" creationId="{4F6A0913-B616-C23A-5FE9-D2D2B6357B71}"/>
          </ac:spMkLst>
        </pc:spChg>
        <pc:spChg chg="mod">
          <ac:chgData name="이민성" userId="7a2086bf-88fb-4434-b0fa-142dba818156" providerId="ADAL" clId="{DD52414F-1084-4BE1-8D0F-6D9334DBA6F6}" dt="2022-05-17T04:49:59.435" v="2185" actId="1076"/>
          <ac:spMkLst>
            <pc:docMk/>
            <pc:sldMk cId="1232121401" sldId="264"/>
            <ac:spMk id="3" creationId="{17D7DDE9-EDD1-A059-1967-F7B1483F2B85}"/>
          </ac:spMkLst>
        </pc:spChg>
      </pc:sldChg>
      <pc:sldChg chg="delSp modSp new mod">
        <pc:chgData name="이민성" userId="7a2086bf-88fb-4434-b0fa-142dba818156" providerId="ADAL" clId="{DD52414F-1084-4BE1-8D0F-6D9334DBA6F6}" dt="2022-05-17T04:51:15.748" v="2216" actId="1076"/>
        <pc:sldMkLst>
          <pc:docMk/>
          <pc:sldMk cId="3120742480" sldId="265"/>
        </pc:sldMkLst>
        <pc:spChg chg="del">
          <ac:chgData name="이민성" userId="7a2086bf-88fb-4434-b0fa-142dba818156" providerId="ADAL" clId="{DD52414F-1084-4BE1-8D0F-6D9334DBA6F6}" dt="2022-05-17T04:50:58.592" v="2194" actId="478"/>
          <ac:spMkLst>
            <pc:docMk/>
            <pc:sldMk cId="3120742480" sldId="265"/>
            <ac:spMk id="2" creationId="{FDC3B9BF-62EC-8914-B3C5-00C2F0E629D0}"/>
          </ac:spMkLst>
        </pc:spChg>
        <pc:spChg chg="mod">
          <ac:chgData name="이민성" userId="7a2086bf-88fb-4434-b0fa-142dba818156" providerId="ADAL" clId="{DD52414F-1084-4BE1-8D0F-6D9334DBA6F6}" dt="2022-05-17T04:51:15.748" v="2216" actId="1076"/>
          <ac:spMkLst>
            <pc:docMk/>
            <pc:sldMk cId="3120742480" sldId="265"/>
            <ac:spMk id="3" creationId="{5656DDC4-9174-11BD-E79B-223DB777FFFC}"/>
          </ac:spMkLst>
        </pc:spChg>
      </pc:sldChg>
      <pc:sldChg chg="addSp delSp modSp new mod setBg">
        <pc:chgData name="이민성" userId="7a2086bf-88fb-4434-b0fa-142dba818156" providerId="ADAL" clId="{DD52414F-1084-4BE1-8D0F-6D9334DBA6F6}" dt="2022-05-17T04:56:20.168" v="2258" actId="1076"/>
        <pc:sldMkLst>
          <pc:docMk/>
          <pc:sldMk cId="371223250" sldId="266"/>
        </pc:sldMkLst>
        <pc:spChg chg="del">
          <ac:chgData name="이민성" userId="7a2086bf-88fb-4434-b0fa-142dba818156" providerId="ADAL" clId="{DD52414F-1084-4BE1-8D0F-6D9334DBA6F6}" dt="2022-05-17T04:55:27.910" v="2232" actId="478"/>
          <ac:spMkLst>
            <pc:docMk/>
            <pc:sldMk cId="371223250" sldId="266"/>
            <ac:spMk id="2" creationId="{B8C187EE-E59B-CD8B-EACF-4E4D5FC2E51F}"/>
          </ac:spMkLst>
        </pc:spChg>
        <pc:spChg chg="del">
          <ac:chgData name="이민성" userId="7a2086bf-88fb-4434-b0fa-142dba818156" providerId="ADAL" clId="{DD52414F-1084-4BE1-8D0F-6D9334DBA6F6}" dt="2022-05-17T04:55:29.501" v="2233" actId="478"/>
          <ac:spMkLst>
            <pc:docMk/>
            <pc:sldMk cId="371223250" sldId="266"/>
            <ac:spMk id="3" creationId="{1DB8CB58-F1EB-923D-8AC5-EBFDD3AA2D7F}"/>
          </ac:spMkLst>
        </pc:spChg>
        <pc:spChg chg="add mod">
          <ac:chgData name="이민성" userId="7a2086bf-88fb-4434-b0fa-142dba818156" providerId="ADAL" clId="{DD52414F-1084-4BE1-8D0F-6D9334DBA6F6}" dt="2022-05-17T04:56:11.582" v="2257"/>
          <ac:spMkLst>
            <pc:docMk/>
            <pc:sldMk cId="371223250" sldId="266"/>
            <ac:spMk id="5" creationId="{3AF94B15-552F-5620-EA76-F18134FC7801}"/>
          </ac:spMkLst>
        </pc:spChg>
        <pc:spChg chg="add del">
          <ac:chgData name="이민성" userId="7a2086bf-88fb-4434-b0fa-142dba818156" providerId="ADAL" clId="{DD52414F-1084-4BE1-8D0F-6D9334DBA6F6}" dt="2022-05-17T04:55:42.213" v="2237" actId="26606"/>
          <ac:spMkLst>
            <pc:docMk/>
            <pc:sldMk cId="371223250" sldId="266"/>
            <ac:spMk id="9" creationId="{42A4FC2C-047E-45A5-965D-8E1E3BF09BC6}"/>
          </ac:spMkLst>
        </pc:spChg>
        <pc:picChg chg="add mod">
          <ac:chgData name="이민성" userId="7a2086bf-88fb-4434-b0fa-142dba818156" providerId="ADAL" clId="{DD52414F-1084-4BE1-8D0F-6D9334DBA6F6}" dt="2022-05-17T04:56:20.168" v="2258" actId="1076"/>
          <ac:picMkLst>
            <pc:docMk/>
            <pc:sldMk cId="371223250" sldId="266"/>
            <ac:picMk id="4" creationId="{DFD50755-837E-0B4A-AE3F-61DB399B245B}"/>
          </ac:picMkLst>
        </pc:picChg>
      </pc:sldChg>
      <pc:sldChg chg="addSp delSp modSp new mod setBg">
        <pc:chgData name="이민성" userId="7a2086bf-88fb-4434-b0fa-142dba818156" providerId="ADAL" clId="{DD52414F-1084-4BE1-8D0F-6D9334DBA6F6}" dt="2022-05-17T04:58:37.142" v="2270" actId="1076"/>
        <pc:sldMkLst>
          <pc:docMk/>
          <pc:sldMk cId="2061802615" sldId="267"/>
        </pc:sldMkLst>
        <pc:spChg chg="del mod">
          <ac:chgData name="이민성" userId="7a2086bf-88fb-4434-b0fa-142dba818156" providerId="ADAL" clId="{DD52414F-1084-4BE1-8D0F-6D9334DBA6F6}" dt="2022-05-17T04:58:14.801" v="2261" actId="478"/>
          <ac:spMkLst>
            <pc:docMk/>
            <pc:sldMk cId="2061802615" sldId="267"/>
            <ac:spMk id="2" creationId="{CF61E3F1-1C32-3392-0C7D-A4CA625CC023}"/>
          </ac:spMkLst>
        </pc:spChg>
        <pc:spChg chg="del">
          <ac:chgData name="이민성" userId="7a2086bf-88fb-4434-b0fa-142dba818156" providerId="ADAL" clId="{DD52414F-1084-4BE1-8D0F-6D9334DBA6F6}" dt="2022-05-17T04:58:15.741" v="2262" actId="478"/>
          <ac:spMkLst>
            <pc:docMk/>
            <pc:sldMk cId="2061802615" sldId="267"/>
            <ac:spMk id="3" creationId="{85C4F349-0477-9C79-DDAD-4A1A684A8FC3}"/>
          </ac:spMkLst>
        </pc:spChg>
        <pc:spChg chg="add">
          <ac:chgData name="이민성" userId="7a2086bf-88fb-4434-b0fa-142dba818156" providerId="ADAL" clId="{DD52414F-1084-4BE1-8D0F-6D9334DBA6F6}" dt="2022-05-17T04:58:24.965" v="2266" actId="26606"/>
          <ac:spMkLst>
            <pc:docMk/>
            <pc:sldMk cId="2061802615" sldId="267"/>
            <ac:spMk id="10" creationId="{42A4FC2C-047E-45A5-965D-8E1E3BF09BC6}"/>
          </ac:spMkLst>
        </pc:spChg>
        <pc:picChg chg="add mod">
          <ac:chgData name="이민성" userId="7a2086bf-88fb-4434-b0fa-142dba818156" providerId="ADAL" clId="{DD52414F-1084-4BE1-8D0F-6D9334DBA6F6}" dt="2022-05-17T04:58:19.746" v="2264"/>
          <ac:picMkLst>
            <pc:docMk/>
            <pc:sldMk cId="2061802615" sldId="267"/>
            <ac:picMk id="4" creationId="{8B509F23-B977-ECC7-D614-9125123592F5}"/>
          </ac:picMkLst>
        </pc:picChg>
        <pc:picChg chg="add mod">
          <ac:chgData name="이민성" userId="7a2086bf-88fb-4434-b0fa-142dba818156" providerId="ADAL" clId="{DD52414F-1084-4BE1-8D0F-6D9334DBA6F6}" dt="2022-05-17T04:58:37.142" v="2270" actId="1076"/>
          <ac:picMkLst>
            <pc:docMk/>
            <pc:sldMk cId="2061802615" sldId="267"/>
            <ac:picMk id="5" creationId="{CDC2AD1B-1D4C-F3D3-405F-B407F74F9A4D}"/>
          </ac:picMkLst>
        </pc:picChg>
      </pc:sldChg>
      <pc:sldChg chg="addSp modSp new mod setBg">
        <pc:chgData name="이민성" userId="7a2086bf-88fb-4434-b0fa-142dba818156" providerId="ADAL" clId="{DD52414F-1084-4BE1-8D0F-6D9334DBA6F6}" dt="2022-05-17T05:02:22.328" v="2274" actId="26606"/>
        <pc:sldMkLst>
          <pc:docMk/>
          <pc:sldMk cId="244495246" sldId="268"/>
        </pc:sldMkLst>
        <pc:picChg chg="add mod">
          <ac:chgData name="이민성" userId="7a2086bf-88fb-4434-b0fa-142dba818156" providerId="ADAL" clId="{DD52414F-1084-4BE1-8D0F-6D9334DBA6F6}" dt="2022-05-17T05:02:22.328" v="2274" actId="26606"/>
          <ac:picMkLst>
            <pc:docMk/>
            <pc:sldMk cId="244495246" sldId="268"/>
            <ac:picMk id="2" creationId="{7EF9D59E-B841-E459-5ED1-C74B88F4E0F7}"/>
          </ac:picMkLst>
        </pc:picChg>
      </pc:sldChg>
      <pc:sldChg chg="addSp delSp modSp new mod setBg">
        <pc:chgData name="이민성" userId="7a2086bf-88fb-4434-b0fa-142dba818156" providerId="ADAL" clId="{DD52414F-1084-4BE1-8D0F-6D9334DBA6F6}" dt="2022-05-17T05:02:48.981" v="2284" actId="1076"/>
        <pc:sldMkLst>
          <pc:docMk/>
          <pc:sldMk cId="1327154711" sldId="269"/>
        </pc:sldMkLst>
        <pc:spChg chg="add del">
          <ac:chgData name="이민성" userId="7a2086bf-88fb-4434-b0fa-142dba818156" providerId="ADAL" clId="{DD52414F-1084-4BE1-8D0F-6D9334DBA6F6}" dt="2022-05-17T05:02:42.144" v="2281" actId="26606"/>
          <ac:spMkLst>
            <pc:docMk/>
            <pc:sldMk cId="1327154711" sldId="269"/>
            <ac:spMk id="4" creationId="{42A4FC2C-047E-45A5-965D-8E1E3BF09BC6}"/>
          </ac:spMkLst>
        </pc:spChg>
        <pc:spChg chg="add del">
          <ac:chgData name="이민성" userId="7a2086bf-88fb-4434-b0fa-142dba818156" providerId="ADAL" clId="{DD52414F-1084-4BE1-8D0F-6D9334DBA6F6}" dt="2022-05-17T05:02:40.870" v="2277" actId="26606"/>
          <ac:spMkLst>
            <pc:docMk/>
            <pc:sldMk cId="1327154711" sldId="269"/>
            <ac:spMk id="7" creationId="{42A4FC2C-047E-45A5-965D-8E1E3BF09BC6}"/>
          </ac:spMkLst>
        </pc:spChg>
        <pc:picChg chg="add mod">
          <ac:chgData name="이민성" userId="7a2086bf-88fb-4434-b0fa-142dba818156" providerId="ADAL" clId="{DD52414F-1084-4BE1-8D0F-6D9334DBA6F6}" dt="2022-05-17T05:02:48.981" v="2284" actId="1076"/>
          <ac:picMkLst>
            <pc:docMk/>
            <pc:sldMk cId="1327154711" sldId="269"/>
            <ac:picMk id="2" creationId="{6A7CBCDD-57CA-A016-C249-42A923F29187}"/>
          </ac:picMkLst>
        </pc:picChg>
      </pc:sldChg>
      <pc:sldChg chg="delSp modSp new mod">
        <pc:chgData name="이민성" userId="7a2086bf-88fb-4434-b0fa-142dba818156" providerId="ADAL" clId="{DD52414F-1084-4BE1-8D0F-6D9334DBA6F6}" dt="2022-05-17T05:24:18.996" v="2621" actId="20577"/>
        <pc:sldMkLst>
          <pc:docMk/>
          <pc:sldMk cId="1374191930" sldId="270"/>
        </pc:sldMkLst>
        <pc:spChg chg="mod">
          <ac:chgData name="이민성" userId="7a2086bf-88fb-4434-b0fa-142dba818156" providerId="ADAL" clId="{DD52414F-1084-4BE1-8D0F-6D9334DBA6F6}" dt="2022-05-17T05:24:18.996" v="2621" actId="20577"/>
          <ac:spMkLst>
            <pc:docMk/>
            <pc:sldMk cId="1374191930" sldId="270"/>
            <ac:spMk id="2" creationId="{99C3B44F-7B48-320D-DA65-B2C5BA96F3C4}"/>
          </ac:spMkLst>
        </pc:spChg>
        <pc:spChg chg="del">
          <ac:chgData name="이민성" userId="7a2086bf-88fb-4434-b0fa-142dba818156" providerId="ADAL" clId="{DD52414F-1084-4BE1-8D0F-6D9334DBA6F6}" dt="2022-05-17T05:03:54.219" v="2288" actId="478"/>
          <ac:spMkLst>
            <pc:docMk/>
            <pc:sldMk cId="1374191930" sldId="270"/>
            <ac:spMk id="3" creationId="{22770C3E-2C0D-9683-C43A-0D87FEED7194}"/>
          </ac:spMkLst>
        </pc:spChg>
      </pc:sldChg>
      <pc:sldChg chg="new del">
        <pc:chgData name="이민성" userId="7a2086bf-88fb-4434-b0fa-142dba818156" providerId="ADAL" clId="{DD52414F-1084-4BE1-8D0F-6D9334DBA6F6}" dt="2022-05-17T05:03:48.264" v="2286" actId="680"/>
        <pc:sldMkLst>
          <pc:docMk/>
          <pc:sldMk cId="3036733970" sldId="270"/>
        </pc:sldMkLst>
      </pc:sldChg>
      <pc:sldChg chg="new del">
        <pc:chgData name="이민성" userId="7a2086bf-88fb-4434-b0fa-142dba818156" providerId="ADAL" clId="{DD52414F-1084-4BE1-8D0F-6D9334DBA6F6}" dt="2022-05-17T05:09:37.466" v="2395" actId="47"/>
        <pc:sldMkLst>
          <pc:docMk/>
          <pc:sldMk cId="1892757690" sldId="271"/>
        </pc:sldMkLst>
      </pc:sldChg>
      <pc:sldChg chg="addSp modSp new mod setBg">
        <pc:chgData name="이민성" userId="7a2086bf-88fb-4434-b0fa-142dba818156" providerId="ADAL" clId="{DD52414F-1084-4BE1-8D0F-6D9334DBA6F6}" dt="2022-05-17T05:09:56.598" v="2399" actId="26606"/>
        <pc:sldMkLst>
          <pc:docMk/>
          <pc:sldMk cId="2699899587" sldId="271"/>
        </pc:sldMkLst>
        <pc:picChg chg="add mod modCrop">
          <ac:chgData name="이민성" userId="7a2086bf-88fb-4434-b0fa-142dba818156" providerId="ADAL" clId="{DD52414F-1084-4BE1-8D0F-6D9334DBA6F6}" dt="2022-05-17T05:09:56.598" v="2399" actId="26606"/>
          <ac:picMkLst>
            <pc:docMk/>
            <pc:sldMk cId="2699899587" sldId="271"/>
            <ac:picMk id="2" creationId="{DDA1C66F-90C9-ED19-B4EA-13A00A3AC7EB}"/>
          </ac:picMkLst>
        </pc:picChg>
      </pc:sldChg>
      <pc:sldChg chg="addSp delSp modSp new mod setBg">
        <pc:chgData name="이민성" userId="7a2086bf-88fb-4434-b0fa-142dba818156" providerId="ADAL" clId="{DD52414F-1084-4BE1-8D0F-6D9334DBA6F6}" dt="2022-05-17T05:14:31.130" v="2405" actId="1076"/>
        <pc:sldMkLst>
          <pc:docMk/>
          <pc:sldMk cId="3447477773" sldId="272"/>
        </pc:sldMkLst>
        <pc:spChg chg="add del">
          <ac:chgData name="이민성" userId="7a2086bf-88fb-4434-b0fa-142dba818156" providerId="ADAL" clId="{DD52414F-1084-4BE1-8D0F-6D9334DBA6F6}" dt="2022-05-17T05:14:26.900" v="2403" actId="26606"/>
          <ac:spMkLst>
            <pc:docMk/>
            <pc:sldMk cId="3447477773" sldId="272"/>
            <ac:spMk id="7" creationId="{2B566528-1B12-4246-9431-5C2D7D081168}"/>
          </ac:spMkLst>
        </pc:spChg>
        <pc:spChg chg="add del">
          <ac:chgData name="이민성" userId="7a2086bf-88fb-4434-b0fa-142dba818156" providerId="ADAL" clId="{DD52414F-1084-4BE1-8D0F-6D9334DBA6F6}" dt="2022-05-17T05:14:26.900" v="2403" actId="26606"/>
          <ac:spMkLst>
            <pc:docMk/>
            <pc:sldMk cId="3447477773" sldId="272"/>
            <ac:spMk id="9" creationId="{2E80C965-DB6D-4F81-9E9E-B027384D0BD6}"/>
          </ac:spMkLst>
        </pc:spChg>
        <pc:spChg chg="add del">
          <ac:chgData name="이민성" userId="7a2086bf-88fb-4434-b0fa-142dba818156" providerId="ADAL" clId="{DD52414F-1084-4BE1-8D0F-6D9334DBA6F6}" dt="2022-05-17T05:14:26.900" v="2403" actId="26606"/>
          <ac:spMkLst>
            <pc:docMk/>
            <pc:sldMk cId="3447477773" sldId="272"/>
            <ac:spMk id="11" creationId="{A580F890-B085-4E95-96AA-55AEBEC5CE6E}"/>
          </ac:spMkLst>
        </pc:spChg>
        <pc:spChg chg="add del">
          <ac:chgData name="이민성" userId="7a2086bf-88fb-4434-b0fa-142dba818156" providerId="ADAL" clId="{DD52414F-1084-4BE1-8D0F-6D9334DBA6F6}" dt="2022-05-17T05:14:26.900" v="2403" actId="26606"/>
          <ac:spMkLst>
            <pc:docMk/>
            <pc:sldMk cId="3447477773" sldId="272"/>
            <ac:spMk id="13" creationId="{D3F51FEB-38FB-4F6C-9F7B-2F2AFAB65463}"/>
          </ac:spMkLst>
        </pc:spChg>
        <pc:spChg chg="add del">
          <ac:chgData name="이민성" userId="7a2086bf-88fb-4434-b0fa-142dba818156" providerId="ADAL" clId="{DD52414F-1084-4BE1-8D0F-6D9334DBA6F6}" dt="2022-05-17T05:14:26.900" v="2403" actId="26606"/>
          <ac:spMkLst>
            <pc:docMk/>
            <pc:sldMk cId="3447477773" sldId="272"/>
            <ac:spMk id="15" creationId="{1E547BA6-BAE0-43BB-A7CA-60F69CE252F0}"/>
          </ac:spMkLst>
        </pc:spChg>
        <pc:picChg chg="add mod">
          <ac:chgData name="이민성" userId="7a2086bf-88fb-4434-b0fa-142dba818156" providerId="ADAL" clId="{DD52414F-1084-4BE1-8D0F-6D9334DBA6F6}" dt="2022-05-17T05:14:31.130" v="2405" actId="1076"/>
          <ac:picMkLst>
            <pc:docMk/>
            <pc:sldMk cId="3447477773" sldId="272"/>
            <ac:picMk id="2" creationId="{9A069FE2-6445-A8B3-F1F4-C8BFCCD81245}"/>
          </ac:picMkLst>
        </pc:picChg>
      </pc:sldChg>
      <pc:sldChg chg="addSp delSp modSp new mod setBg">
        <pc:chgData name="이민성" userId="7a2086bf-88fb-4434-b0fa-142dba818156" providerId="ADAL" clId="{DD52414F-1084-4BE1-8D0F-6D9334DBA6F6}" dt="2022-05-17T05:16:32.062" v="2594" actId="1076"/>
        <pc:sldMkLst>
          <pc:docMk/>
          <pc:sldMk cId="1130267912" sldId="273"/>
        </pc:sldMkLst>
        <pc:spChg chg="add mod">
          <ac:chgData name="이민성" userId="7a2086bf-88fb-4434-b0fa-142dba818156" providerId="ADAL" clId="{DD52414F-1084-4BE1-8D0F-6D9334DBA6F6}" dt="2022-05-17T05:15:58.906" v="2450" actId="2711"/>
          <ac:spMkLst>
            <pc:docMk/>
            <pc:sldMk cId="1130267912" sldId="273"/>
            <ac:spMk id="4" creationId="{2164EA86-A8C0-7BD9-6C69-35285F4FE963}"/>
          </ac:spMkLst>
        </pc:spChg>
        <pc:spChg chg="add del mod">
          <ac:chgData name="이민성" userId="7a2086bf-88fb-4434-b0fa-142dba818156" providerId="ADAL" clId="{DD52414F-1084-4BE1-8D0F-6D9334DBA6F6}" dt="2022-05-17T05:16:32.062" v="2594" actId="1076"/>
          <ac:spMkLst>
            <pc:docMk/>
            <pc:sldMk cId="1130267912" sldId="273"/>
            <ac:spMk id="7" creationId="{34727372-DC2A-D13E-629F-3C331DCA3143}"/>
          </ac:spMkLst>
        </pc:spChg>
        <pc:spChg chg="add">
          <ac:chgData name="이민성" userId="7a2086bf-88fb-4434-b0fa-142dba818156" providerId="ADAL" clId="{DD52414F-1084-4BE1-8D0F-6D9334DBA6F6}" dt="2022-05-17T05:14:48.168" v="2410" actId="26606"/>
          <ac:spMkLst>
            <pc:docMk/>
            <pc:sldMk cId="1130267912" sldId="273"/>
            <ac:spMk id="8" creationId="{32BC26D8-82FB-445E-AA49-62A77D7C1EE0}"/>
          </ac:spMkLst>
        </pc:spChg>
        <pc:spChg chg="add del mod">
          <ac:chgData name="이민성" userId="7a2086bf-88fb-4434-b0fa-142dba818156" providerId="ADAL" clId="{DD52414F-1084-4BE1-8D0F-6D9334DBA6F6}" dt="2022-05-17T05:16:25.391" v="2591"/>
          <ac:spMkLst>
            <pc:docMk/>
            <pc:sldMk cId="1130267912" sldId="273"/>
            <ac:spMk id="9" creationId="{7FCF5180-E92E-1F51-902C-D426454CB1E4}"/>
          </ac:spMkLst>
        </pc:spChg>
        <pc:spChg chg="add">
          <ac:chgData name="이민성" userId="7a2086bf-88fb-4434-b0fa-142dba818156" providerId="ADAL" clId="{DD52414F-1084-4BE1-8D0F-6D9334DBA6F6}" dt="2022-05-17T05:14:48.168" v="2410" actId="26606"/>
          <ac:spMkLst>
            <pc:docMk/>
            <pc:sldMk cId="1130267912" sldId="273"/>
            <ac:spMk id="10" creationId="{CB44330D-EA18-4254-AA95-EB49948539B8}"/>
          </ac:spMkLst>
        </pc:spChg>
        <pc:picChg chg="add mod">
          <ac:chgData name="이민성" userId="7a2086bf-88fb-4434-b0fa-142dba818156" providerId="ADAL" clId="{DD52414F-1084-4BE1-8D0F-6D9334DBA6F6}" dt="2022-05-17T05:14:40.979" v="2408"/>
          <ac:picMkLst>
            <pc:docMk/>
            <pc:sldMk cId="1130267912" sldId="273"/>
            <ac:picMk id="2" creationId="{3579045A-26B2-5AB5-8868-08A57E6771DF}"/>
          </ac:picMkLst>
        </pc:picChg>
        <pc:picChg chg="add mod">
          <ac:chgData name="이민성" userId="7a2086bf-88fb-4434-b0fa-142dba818156" providerId="ADAL" clId="{DD52414F-1084-4BE1-8D0F-6D9334DBA6F6}" dt="2022-05-17T05:15:40.424" v="2447" actId="1076"/>
          <ac:picMkLst>
            <pc:docMk/>
            <pc:sldMk cId="1130267912" sldId="273"/>
            <ac:picMk id="3" creationId="{11CB3659-E6D1-D1C5-209C-00C2F618EAE0}"/>
          </ac:picMkLst>
        </pc:picChg>
      </pc:sldChg>
      <pc:sldChg chg="addSp modSp new mod setBg">
        <pc:chgData name="이민성" userId="7a2086bf-88fb-4434-b0fa-142dba818156" providerId="ADAL" clId="{DD52414F-1084-4BE1-8D0F-6D9334DBA6F6}" dt="2022-05-17T05:17:27.262" v="2597" actId="26606"/>
        <pc:sldMkLst>
          <pc:docMk/>
          <pc:sldMk cId="2968772913" sldId="274"/>
        </pc:sldMkLst>
        <pc:picChg chg="add mod">
          <ac:chgData name="이민성" userId="7a2086bf-88fb-4434-b0fa-142dba818156" providerId="ADAL" clId="{DD52414F-1084-4BE1-8D0F-6D9334DBA6F6}" dt="2022-05-17T05:17:27.262" v="2597" actId="26606"/>
          <ac:picMkLst>
            <pc:docMk/>
            <pc:sldMk cId="2968772913" sldId="274"/>
            <ac:picMk id="2" creationId="{B84E27F1-639F-F518-8C04-826BF932A45D}"/>
          </ac:picMkLst>
        </pc:picChg>
      </pc:sldChg>
      <pc:sldChg chg="new add del">
        <pc:chgData name="이민성" userId="7a2086bf-88fb-4434-b0fa-142dba818156" providerId="ADAL" clId="{DD52414F-1084-4BE1-8D0F-6D9334DBA6F6}" dt="2022-05-17T05:16:24.411" v="2590" actId="680"/>
        <pc:sldMkLst>
          <pc:docMk/>
          <pc:sldMk cId="4262960618" sldId="274"/>
        </pc:sldMkLst>
      </pc:sldChg>
      <pc:sldChg chg="addSp modSp new mod setBg">
        <pc:chgData name="이민성" userId="7a2086bf-88fb-4434-b0fa-142dba818156" providerId="ADAL" clId="{DD52414F-1084-4BE1-8D0F-6D9334DBA6F6}" dt="2022-05-17T05:23:16.196" v="2604" actId="1076"/>
        <pc:sldMkLst>
          <pc:docMk/>
          <pc:sldMk cId="870283021" sldId="275"/>
        </pc:sldMkLst>
        <pc:picChg chg="add mod">
          <ac:chgData name="이민성" userId="7a2086bf-88fb-4434-b0fa-142dba818156" providerId="ADAL" clId="{DD52414F-1084-4BE1-8D0F-6D9334DBA6F6}" dt="2022-05-17T05:23:16.196" v="2604" actId="1076"/>
          <ac:picMkLst>
            <pc:docMk/>
            <pc:sldMk cId="870283021" sldId="275"/>
            <ac:picMk id="2" creationId="{00EB4887-B3B1-6420-E336-36BC79688CA3}"/>
          </ac:picMkLst>
        </pc:picChg>
      </pc:sldChg>
      <pc:sldChg chg="addSp modSp new mod setBg">
        <pc:chgData name="이민성" userId="7a2086bf-88fb-4434-b0fa-142dba818156" providerId="ADAL" clId="{DD52414F-1084-4BE1-8D0F-6D9334DBA6F6}" dt="2022-05-17T05:23:10.285" v="2603" actId="26606"/>
        <pc:sldMkLst>
          <pc:docMk/>
          <pc:sldMk cId="342629612" sldId="276"/>
        </pc:sldMkLst>
        <pc:picChg chg="add mod">
          <ac:chgData name="이민성" userId="7a2086bf-88fb-4434-b0fa-142dba818156" providerId="ADAL" clId="{DD52414F-1084-4BE1-8D0F-6D9334DBA6F6}" dt="2022-05-17T05:23:10.285" v="2603" actId="26606"/>
          <ac:picMkLst>
            <pc:docMk/>
            <pc:sldMk cId="342629612" sldId="276"/>
            <ac:picMk id="2" creationId="{51D776B2-412A-2A1B-A0BC-800E4A0BA55C}"/>
          </ac:picMkLst>
        </pc:picChg>
      </pc:sldChg>
      <pc:sldChg chg="addSp delSp modSp new mod">
        <pc:chgData name="이민성" userId="7a2086bf-88fb-4434-b0fa-142dba818156" providerId="ADAL" clId="{DD52414F-1084-4BE1-8D0F-6D9334DBA6F6}" dt="2022-05-17T05:28:37.301" v="2660" actId="1076"/>
        <pc:sldMkLst>
          <pc:docMk/>
          <pc:sldMk cId="1864531768" sldId="277"/>
        </pc:sldMkLst>
        <pc:spChg chg="add del">
          <ac:chgData name="이민성" userId="7a2086bf-88fb-4434-b0fa-142dba818156" providerId="ADAL" clId="{DD52414F-1084-4BE1-8D0F-6D9334DBA6F6}" dt="2022-05-17T05:26:10.644" v="2624" actId="22"/>
          <ac:spMkLst>
            <pc:docMk/>
            <pc:sldMk cId="1864531768" sldId="277"/>
            <ac:spMk id="3" creationId="{B963838F-A7F3-D96D-3A48-8A67FAE53018}"/>
          </ac:spMkLst>
        </pc:spChg>
        <pc:picChg chg="add mod modCrop">
          <ac:chgData name="이민성" userId="7a2086bf-88fb-4434-b0fa-142dba818156" providerId="ADAL" clId="{DD52414F-1084-4BE1-8D0F-6D9334DBA6F6}" dt="2022-05-17T05:28:37.301" v="2660" actId="1076"/>
          <ac:picMkLst>
            <pc:docMk/>
            <pc:sldMk cId="1864531768" sldId="277"/>
            <ac:picMk id="4" creationId="{62640C2F-76D6-4634-F482-07860B18AFE8}"/>
          </ac:picMkLst>
        </pc:picChg>
      </pc:sldChg>
      <pc:sldChg chg="addSp modSp new mod setBg">
        <pc:chgData name="이민성" userId="7a2086bf-88fb-4434-b0fa-142dba818156" providerId="ADAL" clId="{DD52414F-1084-4BE1-8D0F-6D9334DBA6F6}" dt="2022-05-17T05:28:29.280" v="2659" actId="1076"/>
        <pc:sldMkLst>
          <pc:docMk/>
          <pc:sldMk cId="1555480493" sldId="278"/>
        </pc:sldMkLst>
        <pc:picChg chg="add mod modCrop">
          <ac:chgData name="이민성" userId="7a2086bf-88fb-4434-b0fa-142dba818156" providerId="ADAL" clId="{DD52414F-1084-4BE1-8D0F-6D9334DBA6F6}" dt="2022-05-17T05:28:29.280" v="2659" actId="1076"/>
          <ac:picMkLst>
            <pc:docMk/>
            <pc:sldMk cId="1555480493" sldId="278"/>
            <ac:picMk id="2" creationId="{26139684-1073-6503-6403-9FE345DCBB17}"/>
          </ac:picMkLst>
        </pc:picChg>
      </pc:sldChg>
      <pc:sldChg chg="addSp modSp new mod ord setBg">
        <pc:chgData name="이민성" userId="7a2086bf-88fb-4434-b0fa-142dba818156" providerId="ADAL" clId="{DD52414F-1084-4BE1-8D0F-6D9334DBA6F6}" dt="2022-05-17T05:26:53.408" v="2633"/>
        <pc:sldMkLst>
          <pc:docMk/>
          <pc:sldMk cId="743932528" sldId="279"/>
        </pc:sldMkLst>
        <pc:picChg chg="add mod">
          <ac:chgData name="이민성" userId="7a2086bf-88fb-4434-b0fa-142dba818156" providerId="ADAL" clId="{DD52414F-1084-4BE1-8D0F-6D9334DBA6F6}" dt="2022-05-17T05:26:47.824" v="2631" actId="26606"/>
          <ac:picMkLst>
            <pc:docMk/>
            <pc:sldMk cId="743932528" sldId="279"/>
            <ac:picMk id="2" creationId="{30BA786B-58DB-E4B8-D598-89098D2F3296}"/>
          </ac:picMkLst>
        </pc:picChg>
      </pc:sldChg>
      <pc:sldChg chg="addSp delSp modSp new mod setBg">
        <pc:chgData name="이민성" userId="7a2086bf-88fb-4434-b0fa-142dba818156" providerId="ADAL" clId="{DD52414F-1084-4BE1-8D0F-6D9334DBA6F6}" dt="2022-05-17T05:27:42.129" v="2647" actId="1076"/>
        <pc:sldMkLst>
          <pc:docMk/>
          <pc:sldMk cId="1731661485" sldId="280"/>
        </pc:sldMkLst>
        <pc:spChg chg="add del">
          <ac:chgData name="이민성" userId="7a2086bf-88fb-4434-b0fa-142dba818156" providerId="ADAL" clId="{DD52414F-1084-4BE1-8D0F-6D9334DBA6F6}" dt="2022-05-17T05:27:23.745" v="2641" actId="26606"/>
          <ac:spMkLst>
            <pc:docMk/>
            <pc:sldMk cId="1731661485" sldId="280"/>
            <ac:spMk id="7" creationId="{42A4FC2C-047E-45A5-965D-8E1E3BF09BC6}"/>
          </ac:spMkLst>
        </pc:spChg>
        <pc:spChg chg="add del">
          <ac:chgData name="이민성" userId="7a2086bf-88fb-4434-b0fa-142dba818156" providerId="ADAL" clId="{DD52414F-1084-4BE1-8D0F-6D9334DBA6F6}" dt="2022-05-17T05:27:24.674" v="2643" actId="26606"/>
          <ac:spMkLst>
            <pc:docMk/>
            <pc:sldMk cId="1731661485" sldId="280"/>
            <ac:spMk id="9" creationId="{42A4FC2C-047E-45A5-965D-8E1E3BF09BC6}"/>
          </ac:spMkLst>
        </pc:spChg>
        <pc:picChg chg="add mod modCrop">
          <ac:chgData name="이민성" userId="7a2086bf-88fb-4434-b0fa-142dba818156" providerId="ADAL" clId="{DD52414F-1084-4BE1-8D0F-6D9334DBA6F6}" dt="2022-05-17T05:27:42.129" v="2647" actId="1076"/>
          <ac:picMkLst>
            <pc:docMk/>
            <pc:sldMk cId="1731661485" sldId="280"/>
            <ac:picMk id="2" creationId="{73BE61BC-17E8-DCC0-3F99-E24E96F2DBA6}"/>
          </ac:picMkLst>
        </pc:picChg>
      </pc:sldChg>
      <pc:sldChg chg="addSp modSp new mod setBg">
        <pc:chgData name="이민성" userId="7a2086bf-88fb-4434-b0fa-142dba818156" providerId="ADAL" clId="{DD52414F-1084-4BE1-8D0F-6D9334DBA6F6}" dt="2022-05-17T05:27:49.692" v="2649" actId="26606"/>
        <pc:sldMkLst>
          <pc:docMk/>
          <pc:sldMk cId="16650517" sldId="281"/>
        </pc:sldMkLst>
        <pc:picChg chg="add mod">
          <ac:chgData name="이민성" userId="7a2086bf-88fb-4434-b0fa-142dba818156" providerId="ADAL" clId="{DD52414F-1084-4BE1-8D0F-6D9334DBA6F6}" dt="2022-05-17T05:27:49.692" v="2649" actId="26606"/>
          <ac:picMkLst>
            <pc:docMk/>
            <pc:sldMk cId="16650517" sldId="281"/>
            <ac:picMk id="2" creationId="{5D5FC3F6-CF7F-AB1A-977C-3DB0F324D704}"/>
          </ac:picMkLst>
        </pc:picChg>
      </pc:sldChg>
      <pc:sldChg chg="addSp modSp new mod setBg">
        <pc:chgData name="이민성" userId="7a2086bf-88fb-4434-b0fa-142dba818156" providerId="ADAL" clId="{DD52414F-1084-4BE1-8D0F-6D9334DBA6F6}" dt="2022-05-17T05:28:06.920" v="2653" actId="1076"/>
        <pc:sldMkLst>
          <pc:docMk/>
          <pc:sldMk cId="432997906" sldId="282"/>
        </pc:sldMkLst>
        <pc:picChg chg="add mod modCrop">
          <ac:chgData name="이민성" userId="7a2086bf-88fb-4434-b0fa-142dba818156" providerId="ADAL" clId="{DD52414F-1084-4BE1-8D0F-6D9334DBA6F6}" dt="2022-05-17T05:28:06.920" v="2653" actId="1076"/>
          <ac:picMkLst>
            <pc:docMk/>
            <pc:sldMk cId="432997906" sldId="282"/>
            <ac:picMk id="2" creationId="{7CF0E6ED-3838-9BD0-F53F-352D2CED0FD8}"/>
          </ac:picMkLst>
        </pc:picChg>
      </pc:sldChg>
      <pc:sldChg chg="addSp modSp new mod setBg">
        <pc:chgData name="이민성" userId="7a2086bf-88fb-4434-b0fa-142dba818156" providerId="ADAL" clId="{DD52414F-1084-4BE1-8D0F-6D9334DBA6F6}" dt="2022-05-17T05:28:14.198" v="2657" actId="1076"/>
        <pc:sldMkLst>
          <pc:docMk/>
          <pc:sldMk cId="3828392101" sldId="283"/>
        </pc:sldMkLst>
        <pc:picChg chg="add mod">
          <ac:chgData name="이민성" userId="7a2086bf-88fb-4434-b0fa-142dba818156" providerId="ADAL" clId="{DD52414F-1084-4BE1-8D0F-6D9334DBA6F6}" dt="2022-05-17T05:28:14.198" v="2657" actId="1076"/>
          <ac:picMkLst>
            <pc:docMk/>
            <pc:sldMk cId="3828392101" sldId="283"/>
            <ac:picMk id="2" creationId="{9D99F14F-BBDD-E699-C079-054C071E1DE0}"/>
          </ac:picMkLst>
        </pc:picChg>
      </pc:sldChg>
      <pc:sldChg chg="modSp new mod">
        <pc:chgData name="이민성" userId="7a2086bf-88fb-4434-b0fa-142dba818156" providerId="ADAL" clId="{DD52414F-1084-4BE1-8D0F-6D9334DBA6F6}" dt="2022-05-17T05:50:32.060" v="2774" actId="1076"/>
        <pc:sldMkLst>
          <pc:docMk/>
          <pc:sldMk cId="3546057727" sldId="284"/>
        </pc:sldMkLst>
        <pc:spChg chg="mod">
          <ac:chgData name="이민성" userId="7a2086bf-88fb-4434-b0fa-142dba818156" providerId="ADAL" clId="{DD52414F-1084-4BE1-8D0F-6D9334DBA6F6}" dt="2022-05-17T05:50:32.060" v="2774" actId="1076"/>
          <ac:spMkLst>
            <pc:docMk/>
            <pc:sldMk cId="3546057727" sldId="284"/>
            <ac:spMk id="2" creationId="{9A555705-8CF2-5C33-3A80-612EE7086F8F}"/>
          </ac:spMkLst>
        </pc:spChg>
      </pc:sldChg>
      <pc:sldChg chg="new del">
        <pc:chgData name="이민성" userId="7a2086bf-88fb-4434-b0fa-142dba818156" providerId="ADAL" clId="{DD52414F-1084-4BE1-8D0F-6D9334DBA6F6}" dt="2022-05-17T05:47:56.815" v="2714" actId="47"/>
        <pc:sldMkLst>
          <pc:docMk/>
          <pc:sldMk cId="3797007496" sldId="284"/>
        </pc:sldMkLst>
      </pc:sldChg>
      <pc:sldChg chg="modSp new mod">
        <pc:chgData name="이민성" userId="7a2086bf-88fb-4434-b0fa-142dba818156" providerId="ADAL" clId="{DD52414F-1084-4BE1-8D0F-6D9334DBA6F6}" dt="2022-05-17T05:50:40.197" v="2776" actId="1076"/>
        <pc:sldMkLst>
          <pc:docMk/>
          <pc:sldMk cId="2204674909" sldId="285"/>
        </pc:sldMkLst>
        <pc:spChg chg="mod">
          <ac:chgData name="이민성" userId="7a2086bf-88fb-4434-b0fa-142dba818156" providerId="ADAL" clId="{DD52414F-1084-4BE1-8D0F-6D9334DBA6F6}" dt="2022-05-17T05:50:40.197" v="2776" actId="1076"/>
          <ac:spMkLst>
            <pc:docMk/>
            <pc:sldMk cId="2204674909" sldId="285"/>
            <ac:spMk id="2" creationId="{F67D6778-F0A1-8A30-A9F6-FC87A88E17CA}"/>
          </ac:spMkLst>
        </pc:spChg>
      </pc:sldChg>
      <pc:sldChg chg="new del">
        <pc:chgData name="이민성" userId="7a2086bf-88fb-4434-b0fa-142dba818156" providerId="ADAL" clId="{DD52414F-1084-4BE1-8D0F-6D9334DBA6F6}" dt="2022-05-17T05:47:55.502" v="2713" actId="47"/>
        <pc:sldMkLst>
          <pc:docMk/>
          <pc:sldMk cId="3658520191" sldId="285"/>
        </pc:sldMkLst>
      </pc:sldChg>
    </pc:docChg>
  </pc:docChgLst>
  <pc:docChgLst>
    <pc:chgData name="이민성" userId="7a2086bf-88fb-4434-b0fa-142dba818156" providerId="ADAL" clId="{B0DA1FBA-BB44-4936-AF5E-EE309056EFDA}"/>
    <pc:docChg chg="custSel modSld">
      <pc:chgData name="이민성" userId="7a2086bf-88fb-4434-b0fa-142dba818156" providerId="ADAL" clId="{B0DA1FBA-BB44-4936-AF5E-EE309056EFDA}" dt="2022-05-23T11:49:35.409" v="4" actId="2711"/>
      <pc:docMkLst>
        <pc:docMk/>
      </pc:docMkLst>
      <pc:sldChg chg="modSp mod">
        <pc:chgData name="이민성" userId="7a2086bf-88fb-4434-b0fa-142dba818156" providerId="ADAL" clId="{B0DA1FBA-BB44-4936-AF5E-EE309056EFDA}" dt="2022-05-23T11:49:26.053" v="1" actId="2711"/>
        <pc:sldMkLst>
          <pc:docMk/>
          <pc:sldMk cId="1246878291" sldId="257"/>
        </pc:sldMkLst>
        <pc:spChg chg="mod">
          <ac:chgData name="이민성" userId="7a2086bf-88fb-4434-b0fa-142dba818156" providerId="ADAL" clId="{B0DA1FBA-BB44-4936-AF5E-EE309056EFDA}" dt="2022-05-23T11:49:26.053" v="1" actId="2711"/>
          <ac:spMkLst>
            <pc:docMk/>
            <pc:sldMk cId="1246878291" sldId="257"/>
            <ac:spMk id="2" creationId="{4A11EDB2-8417-8BC1-CB03-586A9FA8E0C3}"/>
          </ac:spMkLst>
        </pc:spChg>
      </pc:sldChg>
      <pc:sldChg chg="modSp mod">
        <pc:chgData name="이민성" userId="7a2086bf-88fb-4434-b0fa-142dba818156" providerId="ADAL" clId="{B0DA1FBA-BB44-4936-AF5E-EE309056EFDA}" dt="2022-05-23T11:49:35.409" v="4" actId="2711"/>
        <pc:sldMkLst>
          <pc:docMk/>
          <pc:sldMk cId="514200911" sldId="258"/>
        </pc:sldMkLst>
        <pc:spChg chg="mod">
          <ac:chgData name="이민성" userId="7a2086bf-88fb-4434-b0fa-142dba818156" providerId="ADAL" clId="{B0DA1FBA-BB44-4936-AF5E-EE309056EFDA}" dt="2022-05-23T11:49:35.409" v="4" actId="2711"/>
          <ac:spMkLst>
            <pc:docMk/>
            <pc:sldMk cId="514200911" sldId="258"/>
            <ac:spMk id="4" creationId="{93C322CB-28A5-E279-1C9A-05577C25A8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9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2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1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란 무엇인가? - Nextculture">
            <a:extLst>
              <a:ext uri="{FF2B5EF4-FFF2-40B4-BE49-F238E27FC236}">
                <a16:creationId xmlns:a16="http://schemas.microsoft.com/office/drawing/2014/main" id="{30D04E06-B95B-900C-0254-CCDF5B6B4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4"/>
          <a:stretch/>
        </p:blipFill>
        <p:spPr bwMode="auto">
          <a:xfrm>
            <a:off x="-454278" y="-843329"/>
            <a:ext cx="13100555" cy="73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B62F71-B519-FE35-1787-1F312C1D3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Docker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7B653-14FA-D635-94EE-25312426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2691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이민성</a:t>
            </a:r>
            <a:endParaRPr lang="en-US" altLang="ko-KR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r"/>
            <a:r>
              <a:rPr lang="en-US" altLang="ko-KR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01092653517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3"/>
    </mc:Choice>
    <mc:Fallback xmlns="">
      <p:transition spd="slow" advTm="88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2AD1B-1D4C-F3D3-405F-B407F74F9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2"/>
          <a:stretch/>
        </p:blipFill>
        <p:spPr>
          <a:xfrm>
            <a:off x="232610" y="1282"/>
            <a:ext cx="11726779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63"/>
    </mc:Choice>
    <mc:Fallback xmlns="">
      <p:transition spd="slow" advTm="482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F9D59E-B841-E459-5ED1-C74B88F4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2" y="643466"/>
            <a:ext cx="101292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1"/>
    </mc:Choice>
    <mc:Fallback xmlns="">
      <p:transition spd="slow" advTm="586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7CBCDD-57CA-A016-C249-42A923F2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450960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"/>
    </mc:Choice>
    <mc:Fallback xmlns="">
      <p:transition spd="slow" advTm="195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3B44F-7B48-320D-DA65-B2C5BA96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28" y="2974205"/>
            <a:ext cx="9144000" cy="7667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VM? Container(Docker)?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1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9"/>
    </mc:Choice>
    <mc:Fallback xmlns="">
      <p:transition spd="slow" advTm="80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A1C66F-90C9-ED19-B4EA-13A00A3AC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"/>
          <a:stretch/>
        </p:blipFill>
        <p:spPr>
          <a:xfrm>
            <a:off x="996549" y="643466"/>
            <a:ext cx="101989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24"/>
    </mc:Choice>
    <mc:Fallback xmlns="">
      <p:transition spd="slow" advTm="2802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نقدهایی بر آموزش و پرورش - بخش سوم - اهداف آموزشی - آموزش و پرورش">
            <a:extLst>
              <a:ext uri="{FF2B5EF4-FFF2-40B4-BE49-F238E27FC236}">
                <a16:creationId xmlns:a16="http://schemas.microsoft.com/office/drawing/2014/main" id="{9A069FE2-6445-A8B3-F1F4-C8BFCCD8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798406"/>
            <a:ext cx="4540250" cy="52611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D2108-9F05-A88E-E1C7-8A03E1C4EB9F}"/>
              </a:ext>
            </a:extLst>
          </p:cNvPr>
          <p:cNvSpPr txBox="1"/>
          <p:nvPr/>
        </p:nvSpPr>
        <p:spPr>
          <a:xfrm>
            <a:off x="5938788" y="227156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VM</a:t>
            </a:r>
            <a:endParaRPr lang="ko-KR" altLang="en-US" sz="20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4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8"/>
    </mc:Choice>
    <mc:Fallback xmlns="">
      <p:transition spd="slow" advTm="109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B3659-E6D1-D1C5-209C-00C2F618E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874589" y="643467"/>
            <a:ext cx="6442821" cy="55710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64EA86-A8C0-7BD9-6C69-35285F4FE963}"/>
              </a:ext>
            </a:extLst>
          </p:cNvPr>
          <p:cNvSpPr txBox="1"/>
          <p:nvPr/>
        </p:nvSpPr>
        <p:spPr>
          <a:xfrm>
            <a:off x="3042074" y="3979333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 (Docker)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27372-DC2A-D13E-629F-3C331DCA3143}"/>
              </a:ext>
            </a:extLst>
          </p:cNvPr>
          <p:cNvSpPr txBox="1"/>
          <p:nvPr/>
        </p:nvSpPr>
        <p:spPr>
          <a:xfrm>
            <a:off x="7937924" y="290618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VM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02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2"/>
    </mc:Choice>
    <mc:Fallback xmlns="">
      <p:transition spd="slow" advTm="461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84E27F1-639F-F518-8C04-826BF932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36"/>
    </mc:Choice>
    <mc:Fallback xmlns="">
      <p:transition spd="slow" advTm="2893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EB4887-B3B1-6420-E336-36BC7968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7" y="1288881"/>
            <a:ext cx="10905066" cy="4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7"/>
    </mc:Choice>
    <mc:Fallback xmlns="">
      <p:transition spd="slow" advTm="834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51D776B2-412A-2A1B-A0BC-800E4A0B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57037"/>
            <a:ext cx="10905066" cy="4143924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97E1D17-4D38-DDA1-D3B3-08E472E83AA7}"/>
              </a:ext>
            </a:extLst>
          </p:cNvPr>
          <p:cNvCxnSpPr/>
          <p:nvPr/>
        </p:nvCxnSpPr>
        <p:spPr>
          <a:xfrm>
            <a:off x="3397718" y="3137836"/>
            <a:ext cx="10010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130EF82-D2BA-3EC6-182B-5E8C94F594D1}"/>
              </a:ext>
            </a:extLst>
          </p:cNvPr>
          <p:cNvCxnSpPr/>
          <p:nvPr/>
        </p:nvCxnSpPr>
        <p:spPr>
          <a:xfrm>
            <a:off x="7121098" y="3137189"/>
            <a:ext cx="10010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8"/>
    </mc:Choice>
    <mc:Fallback xmlns="">
      <p:transition spd="slow" advTm="142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1EDB2-8417-8BC1-CB03-586A9FA8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926" y="2766218"/>
            <a:ext cx="2646146" cy="1325563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/>
              </a:rPr>
              <a:t>Docker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/>
              </a:rPr>
              <a:t>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A1B42B4-0273-0E6F-E392-D8E43A04D1AB}"/>
              </a:ext>
            </a:extLst>
          </p:cNvPr>
          <p:cNvSpPr txBox="1">
            <a:spLocks/>
          </p:cNvSpPr>
          <p:nvPr/>
        </p:nvSpPr>
        <p:spPr>
          <a:xfrm>
            <a:off x="838199" y="2387248"/>
            <a:ext cx="10515600" cy="407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87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0"/>
    </mc:Choice>
    <mc:Fallback xmlns="">
      <p:transition spd="slow" advTm="20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2640C2F-76D6-4634-F482-07860B18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2"/>
          <a:stretch/>
        </p:blipFill>
        <p:spPr>
          <a:xfrm>
            <a:off x="4527973" y="1357038"/>
            <a:ext cx="3298613" cy="41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3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64"/>
    </mc:Choice>
    <mc:Fallback xmlns="">
      <p:transition spd="slow" advTm="2226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0BA786B-58DB-E4B8-D598-89098D2F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57"/>
    </mc:Choice>
    <mc:Fallback xmlns="">
      <p:transition spd="slow" advTm="1455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139684-1073-6503-6403-9FE345DCB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1069416" y="643466"/>
            <a:ext cx="100531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7"/>
    </mc:Choice>
    <mc:Fallback xmlns="">
      <p:transition spd="slow" advTm="1059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BE61BC-17E8-DCC0-3F99-E24E96F2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 r="1451"/>
          <a:stretch/>
        </p:blipFill>
        <p:spPr>
          <a:xfrm>
            <a:off x="1301019" y="748453"/>
            <a:ext cx="9589962" cy="53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3"/>
    </mc:Choice>
    <mc:Fallback xmlns="">
      <p:transition spd="slow" advTm="282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5FC3F6-CF7F-AB1A-977C-3DB0F324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2"/>
    </mc:Choice>
    <mc:Fallback xmlns="">
      <p:transition spd="slow" advTm="1604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CF0E6ED-3838-9BD0-F53F-352D2CED0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3"/>
          <a:stretch/>
        </p:blipFill>
        <p:spPr>
          <a:xfrm>
            <a:off x="1041797" y="643466"/>
            <a:ext cx="103170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3"/>
    </mc:Choice>
    <mc:Fallback xmlns="">
      <p:transition spd="slow" advTm="426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99F14F-BBDD-E699-C079-054C071E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00" y="643466"/>
            <a:ext cx="100379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9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31"/>
    </mc:Choice>
    <mc:Fallback xmlns="">
      <p:transition spd="slow" advTm="2233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55705-8CF2-5C33-3A80-612EE708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258602" y="2766218"/>
            <a:ext cx="1674796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"/>
    </mc:Choice>
    <mc:Fallback xmlns="">
      <p:transition spd="slow" advTm="177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D6778-F0A1-8A30-A9F6-FC87A88E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575" y="2766218"/>
            <a:ext cx="306685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046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5"/>
    </mc:Choice>
    <mc:Fallback xmlns="">
      <p:transition spd="slow" advTm="15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3C322CB-28A5-E279-1C9A-05577C25A8B0}"/>
              </a:ext>
            </a:extLst>
          </p:cNvPr>
          <p:cNvSpPr txBox="1">
            <a:spLocks/>
          </p:cNvSpPr>
          <p:nvPr/>
        </p:nvSpPr>
        <p:spPr>
          <a:xfrm>
            <a:off x="3435016" y="3201219"/>
            <a:ext cx="5572225" cy="455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+mj-ea"/>
                <a:ea typeface="배달의민족 주아" panose="02020603020101020101"/>
              </a:rPr>
              <a:t>컨테이너 기반의 오픈소스 가상화 플랫폼</a:t>
            </a:r>
            <a:endParaRPr lang="en-US" altLang="ko-KR" dirty="0">
              <a:latin typeface="+mj-ea"/>
              <a:ea typeface="배달의민족 주아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5142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8"/>
    </mc:Choice>
    <mc:Fallback xmlns="">
      <p:transition spd="slow" advTm="45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7DDE9-EDD1-A059-1967-F7B1483F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287" y="3119404"/>
            <a:ext cx="3743425" cy="619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Docker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하는 일</a:t>
            </a:r>
          </a:p>
        </p:txBody>
      </p:sp>
    </p:spTree>
    <p:extLst>
      <p:ext uri="{BB962C8B-B14F-4D97-AF65-F5344CB8AC3E}">
        <p14:creationId xmlns:p14="http://schemas.microsoft.com/office/powerpoint/2010/main" val="123212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"/>
    </mc:Choice>
    <mc:Fallback xmlns="">
      <p:transition spd="slow" advTm="22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3C159B-A9AB-85D9-EA44-33E76C02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87" y="741311"/>
            <a:ext cx="10066452" cy="55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6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1"/>
    </mc:Choice>
    <mc:Fallback xmlns="">
      <p:transition spd="slow" advTm="130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6DDC4-9174-11BD-E79B-223DB777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573" y="3090528"/>
            <a:ext cx="1086853" cy="676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7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"/>
    </mc:Choice>
    <mc:Fallback xmlns="">
      <p:transition spd="slow" advTm="19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7979A4-5615-E98F-3535-442F108E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55" y="648837"/>
            <a:ext cx="11022889" cy="51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11"/>
    </mc:Choice>
    <mc:Fallback xmlns="">
      <p:transition spd="slow" advTm="288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E66734-9A33-FD6C-5F60-AB7D0CCF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93" y="921418"/>
            <a:ext cx="10064813" cy="55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1"/>
    </mc:Choice>
    <mc:Fallback xmlns="">
      <p:transition spd="slow" advTm="189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D50755-837E-0B4A-AE3F-61DB399B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15" y="641684"/>
            <a:ext cx="8805199" cy="6128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94B15-552F-5620-EA76-F18134FC7801}"/>
              </a:ext>
            </a:extLst>
          </p:cNvPr>
          <p:cNvSpPr txBox="1"/>
          <p:nvPr/>
        </p:nvSpPr>
        <p:spPr>
          <a:xfrm>
            <a:off x="3898232" y="641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1"/>
    </mc:Choice>
    <mc:Fallback xmlns="">
      <p:transition spd="slow" advTm="39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4" ma:contentTypeDescription="새 문서를 만듭니다." ma:contentTypeScope="" ma:versionID="46ce85e973555846e9787bb8762dcc1f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c8a8de3c007470beade1a92e92a53d3b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F55CE1-E97E-42DC-8121-64ED6A6959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83EEA-08CE-4D13-8236-189A8EC841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486A4-C6DE-4EAA-AD71-2D560308097F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97cee45f-7594-4224-b1ea-f18ac0fab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35</Words>
  <Application>Microsoft Office PowerPoint</Application>
  <PresentationFormat>와이드스크린</PresentationFormat>
  <Paragraphs>13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배달의민족 도현</vt:lpstr>
      <vt:lpstr>배달의민족 을지로체 TTF</vt:lpstr>
      <vt:lpstr>배달의민족 주아</vt:lpstr>
      <vt:lpstr>Arial</vt:lpstr>
      <vt:lpstr>Calibri</vt:lpstr>
      <vt:lpstr>Calibri Light</vt:lpstr>
      <vt:lpstr>Office Theme</vt:lpstr>
      <vt:lpstr>Docker </vt:lpstr>
      <vt:lpstr>Docker란?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VM? Container(Docker)?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이민성</dc:creator>
  <cp:lastModifiedBy>이 민성</cp:lastModifiedBy>
  <cp:revision>1</cp:revision>
  <cp:lastPrinted>2022-05-17T05:30:37Z</cp:lastPrinted>
  <dcterms:created xsi:type="dcterms:W3CDTF">2022-05-17T01:20:58Z</dcterms:created>
  <dcterms:modified xsi:type="dcterms:W3CDTF">2022-05-23T11:49:41Z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