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4" r:id="rId8"/>
    <p:sldId id="261" r:id="rId9"/>
    <p:sldId id="265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1CB0FD-7571-021B-CF6A-87D5E1C31C0E}" name="이민성" initials="이" userId="이민성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53EC7D-864A-4052-8DD7-F5A6C9CB8E42}" v="9" dt="2022-05-17T07:19:48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민성" userId="7a2086bf-88fb-4434-b0fa-142dba818156" providerId="ADAL" clId="{F453EC7D-864A-4052-8DD7-F5A6C9CB8E42}"/>
    <pc:docChg chg="undo custSel modSld">
      <pc:chgData name="이민성" userId="7a2086bf-88fb-4434-b0fa-142dba818156" providerId="ADAL" clId="{F453EC7D-864A-4052-8DD7-F5A6C9CB8E42}" dt="2022-05-17T07:23:36.334" v="260" actId="1076"/>
      <pc:docMkLst>
        <pc:docMk/>
      </pc:docMkLst>
      <pc:sldChg chg="addSp modSp mod">
        <pc:chgData name="이민성" userId="7a2086bf-88fb-4434-b0fa-142dba818156" providerId="ADAL" clId="{F453EC7D-864A-4052-8DD7-F5A6C9CB8E42}" dt="2022-05-17T07:11:54.924" v="14" actId="1076"/>
        <pc:sldMkLst>
          <pc:docMk/>
          <pc:sldMk cId="2029169329" sldId="261"/>
        </pc:sldMkLst>
        <pc:spChg chg="add mod">
          <ac:chgData name="이민성" userId="7a2086bf-88fb-4434-b0fa-142dba818156" providerId="ADAL" clId="{F453EC7D-864A-4052-8DD7-F5A6C9CB8E42}" dt="2022-05-17T07:11:54.924" v="14" actId="1076"/>
          <ac:spMkLst>
            <pc:docMk/>
            <pc:sldMk cId="2029169329" sldId="261"/>
            <ac:spMk id="2" creationId="{7C1D56FF-7E65-0951-9846-1126678326B2}"/>
          </ac:spMkLst>
        </pc:spChg>
        <pc:picChg chg="mod">
          <ac:chgData name="이민성" userId="7a2086bf-88fb-4434-b0fa-142dba818156" providerId="ADAL" clId="{F453EC7D-864A-4052-8DD7-F5A6C9CB8E42}" dt="2022-05-17T07:11:52.244" v="13" actId="1076"/>
          <ac:picMkLst>
            <pc:docMk/>
            <pc:sldMk cId="2029169329" sldId="261"/>
            <ac:picMk id="4" creationId="{E73C159B-A9AB-85D9-EA44-33E76C02EBF6}"/>
          </ac:picMkLst>
        </pc:picChg>
      </pc:sldChg>
      <pc:sldChg chg="addSp modSp mod">
        <pc:chgData name="이민성" userId="7a2086bf-88fb-4434-b0fa-142dba818156" providerId="ADAL" clId="{F453EC7D-864A-4052-8DD7-F5A6C9CB8E42}" dt="2022-05-17T07:12:35.477" v="23" actId="1076"/>
        <pc:sldMkLst>
          <pc:docMk/>
          <pc:sldMk cId="3292207482" sldId="262"/>
        </pc:sldMkLst>
        <pc:spChg chg="add mod">
          <ac:chgData name="이민성" userId="7a2086bf-88fb-4434-b0fa-142dba818156" providerId="ADAL" clId="{F453EC7D-864A-4052-8DD7-F5A6C9CB8E42}" dt="2022-05-17T07:12:35.477" v="23" actId="1076"/>
          <ac:spMkLst>
            <pc:docMk/>
            <pc:sldMk cId="3292207482" sldId="262"/>
            <ac:spMk id="3" creationId="{09C101AE-C948-8E51-DBB9-E978BC8B3E08}"/>
          </ac:spMkLst>
        </pc:spChg>
        <pc:picChg chg="mod">
          <ac:chgData name="이민성" userId="7a2086bf-88fb-4434-b0fa-142dba818156" providerId="ADAL" clId="{F453EC7D-864A-4052-8DD7-F5A6C9CB8E42}" dt="2022-05-17T07:12:06.550" v="16" actId="1076"/>
          <ac:picMkLst>
            <pc:docMk/>
            <pc:sldMk cId="3292207482" sldId="262"/>
            <ac:picMk id="4" creationId="{F07979A4-5615-E98F-3535-442F108EA59E}"/>
          </ac:picMkLst>
        </pc:picChg>
      </pc:sldChg>
      <pc:sldChg chg="addSp modSp mod">
        <pc:chgData name="이민성" userId="7a2086bf-88fb-4434-b0fa-142dba818156" providerId="ADAL" clId="{F453EC7D-864A-4052-8DD7-F5A6C9CB8E42}" dt="2022-05-17T07:13:22.128" v="36" actId="1076"/>
        <pc:sldMkLst>
          <pc:docMk/>
          <pc:sldMk cId="2272988704" sldId="263"/>
        </pc:sldMkLst>
        <pc:spChg chg="add mod">
          <ac:chgData name="이민성" userId="7a2086bf-88fb-4434-b0fa-142dba818156" providerId="ADAL" clId="{F453EC7D-864A-4052-8DD7-F5A6C9CB8E42}" dt="2022-05-17T07:13:22.128" v="36" actId="1076"/>
          <ac:spMkLst>
            <pc:docMk/>
            <pc:sldMk cId="2272988704" sldId="263"/>
            <ac:spMk id="4" creationId="{B4E72DC5-8B4A-3CFE-4E9D-D0736610C5A3}"/>
          </ac:spMkLst>
        </pc:spChg>
        <pc:picChg chg="mod">
          <ac:chgData name="이민성" userId="7a2086bf-88fb-4434-b0fa-142dba818156" providerId="ADAL" clId="{F453EC7D-864A-4052-8DD7-F5A6C9CB8E42}" dt="2022-05-17T07:12:43.360" v="25" actId="1076"/>
          <ac:picMkLst>
            <pc:docMk/>
            <pc:sldMk cId="2272988704" sldId="263"/>
            <ac:picMk id="7" creationId="{B7E66734-9A33-FD6C-5F60-AB7D0CCF049D}"/>
          </ac:picMkLst>
        </pc:picChg>
      </pc:sldChg>
      <pc:sldChg chg="addSp modSp mod">
        <pc:chgData name="이민성" userId="7a2086bf-88fb-4434-b0fa-142dba818156" providerId="ADAL" clId="{F453EC7D-864A-4052-8DD7-F5A6C9CB8E42}" dt="2022-05-17T07:13:40.399" v="40" actId="1076"/>
        <pc:sldMkLst>
          <pc:docMk/>
          <pc:sldMk cId="371223250" sldId="266"/>
        </pc:sldMkLst>
        <pc:spChg chg="add mod">
          <ac:chgData name="이민성" userId="7a2086bf-88fb-4434-b0fa-142dba818156" providerId="ADAL" clId="{F453EC7D-864A-4052-8DD7-F5A6C9CB8E42}" dt="2022-05-17T07:13:40.399" v="40" actId="1076"/>
          <ac:spMkLst>
            <pc:docMk/>
            <pc:sldMk cId="371223250" sldId="266"/>
            <ac:spMk id="6" creationId="{8272DCFF-79FB-9AA4-CBBA-AF2F339CD9E5}"/>
          </ac:spMkLst>
        </pc:spChg>
      </pc:sldChg>
      <pc:sldChg chg="addSp modSp mod">
        <pc:chgData name="이민성" userId="7a2086bf-88fb-4434-b0fa-142dba818156" providerId="ADAL" clId="{F453EC7D-864A-4052-8DD7-F5A6C9CB8E42}" dt="2022-05-17T07:14:30.480" v="49" actId="1076"/>
        <pc:sldMkLst>
          <pc:docMk/>
          <pc:sldMk cId="2061802615" sldId="267"/>
        </pc:sldMkLst>
        <pc:spChg chg="add mod">
          <ac:chgData name="이민성" userId="7a2086bf-88fb-4434-b0fa-142dba818156" providerId="ADAL" clId="{F453EC7D-864A-4052-8DD7-F5A6C9CB8E42}" dt="2022-05-17T07:14:30.480" v="49" actId="1076"/>
          <ac:spMkLst>
            <pc:docMk/>
            <pc:sldMk cId="2061802615" sldId="267"/>
            <ac:spMk id="6" creationId="{A9A0331D-6E35-5C54-7C30-011044288E45}"/>
          </ac:spMkLst>
        </pc:spChg>
        <pc:picChg chg="mod modCrop">
          <ac:chgData name="이민성" userId="7a2086bf-88fb-4434-b0fa-142dba818156" providerId="ADAL" clId="{F453EC7D-864A-4052-8DD7-F5A6C9CB8E42}" dt="2022-05-17T07:13:58.846" v="43" actId="732"/>
          <ac:picMkLst>
            <pc:docMk/>
            <pc:sldMk cId="2061802615" sldId="267"/>
            <ac:picMk id="5" creationId="{CDC2AD1B-1D4C-F3D3-405F-B407F74F9A4D}"/>
          </ac:picMkLst>
        </pc:picChg>
      </pc:sldChg>
      <pc:sldChg chg="addSp modSp mod">
        <pc:chgData name="이민성" userId="7a2086bf-88fb-4434-b0fa-142dba818156" providerId="ADAL" clId="{F453EC7D-864A-4052-8DD7-F5A6C9CB8E42}" dt="2022-05-17T07:15:26.771" v="63" actId="1076"/>
        <pc:sldMkLst>
          <pc:docMk/>
          <pc:sldMk cId="244495246" sldId="268"/>
        </pc:sldMkLst>
        <pc:spChg chg="add mod">
          <ac:chgData name="이민성" userId="7a2086bf-88fb-4434-b0fa-142dba818156" providerId="ADAL" clId="{F453EC7D-864A-4052-8DD7-F5A6C9CB8E42}" dt="2022-05-17T07:15:26.771" v="63" actId="1076"/>
          <ac:spMkLst>
            <pc:docMk/>
            <pc:sldMk cId="244495246" sldId="268"/>
            <ac:spMk id="4" creationId="{CD662F04-B617-1346-66F2-B67B3D411ACC}"/>
          </ac:spMkLst>
        </pc:spChg>
        <pc:picChg chg="mod">
          <ac:chgData name="이민성" userId="7a2086bf-88fb-4434-b0fa-142dba818156" providerId="ADAL" clId="{F453EC7D-864A-4052-8DD7-F5A6C9CB8E42}" dt="2022-05-17T07:14:46.100" v="53" actId="14100"/>
          <ac:picMkLst>
            <pc:docMk/>
            <pc:sldMk cId="244495246" sldId="268"/>
            <ac:picMk id="2" creationId="{7EF9D59E-B841-E459-5ED1-C74B88F4E0F7}"/>
          </ac:picMkLst>
        </pc:picChg>
      </pc:sldChg>
      <pc:sldChg chg="addSp modSp mod">
        <pc:chgData name="이민성" userId="7a2086bf-88fb-4434-b0fa-142dba818156" providerId="ADAL" clId="{F453EC7D-864A-4052-8DD7-F5A6C9CB8E42}" dt="2022-05-17T07:16:12.408" v="72" actId="1076"/>
        <pc:sldMkLst>
          <pc:docMk/>
          <pc:sldMk cId="1327154711" sldId="269"/>
        </pc:sldMkLst>
        <pc:spChg chg="add mod">
          <ac:chgData name="이민성" userId="7a2086bf-88fb-4434-b0fa-142dba818156" providerId="ADAL" clId="{F453EC7D-864A-4052-8DD7-F5A6C9CB8E42}" dt="2022-05-17T07:16:12.408" v="72" actId="1076"/>
          <ac:spMkLst>
            <pc:docMk/>
            <pc:sldMk cId="1327154711" sldId="269"/>
            <ac:spMk id="4" creationId="{190E8FF9-60E5-9829-223C-AA8BA282D726}"/>
          </ac:spMkLst>
        </pc:spChg>
      </pc:sldChg>
      <pc:sldChg chg="addSp modSp mod">
        <pc:chgData name="이민성" userId="7a2086bf-88fb-4434-b0fa-142dba818156" providerId="ADAL" clId="{F453EC7D-864A-4052-8DD7-F5A6C9CB8E42}" dt="2022-05-17T07:16:44.389" v="80" actId="1076"/>
        <pc:sldMkLst>
          <pc:docMk/>
          <pc:sldMk cId="1374191930" sldId="270"/>
        </pc:sldMkLst>
        <pc:spChg chg="add mod">
          <ac:chgData name="이민성" userId="7a2086bf-88fb-4434-b0fa-142dba818156" providerId="ADAL" clId="{F453EC7D-864A-4052-8DD7-F5A6C9CB8E42}" dt="2022-05-17T07:16:44.389" v="80" actId="1076"/>
          <ac:spMkLst>
            <pc:docMk/>
            <pc:sldMk cId="1374191930" sldId="270"/>
            <ac:spMk id="4" creationId="{8D5891A4-8F71-05AC-91A0-C95E31B3BF2D}"/>
          </ac:spMkLst>
        </pc:spChg>
      </pc:sldChg>
      <pc:sldChg chg="addSp modSp mod">
        <pc:chgData name="이민성" userId="7a2086bf-88fb-4434-b0fa-142dba818156" providerId="ADAL" clId="{F453EC7D-864A-4052-8DD7-F5A6C9CB8E42}" dt="2022-05-17T07:17:15.199" v="89" actId="1076"/>
        <pc:sldMkLst>
          <pc:docMk/>
          <pc:sldMk cId="2699899587" sldId="271"/>
        </pc:sldMkLst>
        <pc:spChg chg="add mod">
          <ac:chgData name="이민성" userId="7a2086bf-88fb-4434-b0fa-142dba818156" providerId="ADAL" clId="{F453EC7D-864A-4052-8DD7-F5A6C9CB8E42}" dt="2022-05-17T07:17:15.199" v="89" actId="1076"/>
          <ac:spMkLst>
            <pc:docMk/>
            <pc:sldMk cId="2699899587" sldId="271"/>
            <ac:spMk id="4" creationId="{0DD81861-A90A-EE5E-2287-06710C705CB2}"/>
          </ac:spMkLst>
        </pc:spChg>
        <pc:picChg chg="mod">
          <ac:chgData name="이민성" userId="7a2086bf-88fb-4434-b0fa-142dba818156" providerId="ADAL" clId="{F453EC7D-864A-4052-8DD7-F5A6C9CB8E42}" dt="2022-05-17T07:17:04.873" v="85" actId="1076"/>
          <ac:picMkLst>
            <pc:docMk/>
            <pc:sldMk cId="2699899587" sldId="271"/>
            <ac:picMk id="2" creationId="{DDA1C66F-90C9-ED19-B4EA-13A00A3AC7EB}"/>
          </ac:picMkLst>
        </pc:picChg>
      </pc:sldChg>
      <pc:sldChg chg="addSp modSp mod">
        <pc:chgData name="이민성" userId="7a2086bf-88fb-4434-b0fa-142dba818156" providerId="ADAL" clId="{F453EC7D-864A-4052-8DD7-F5A6C9CB8E42}" dt="2022-05-17T07:18:10.905" v="156" actId="14100"/>
        <pc:sldMkLst>
          <pc:docMk/>
          <pc:sldMk cId="3447477773" sldId="272"/>
        </pc:sldMkLst>
        <pc:spChg chg="add mod">
          <ac:chgData name="이민성" userId="7a2086bf-88fb-4434-b0fa-142dba818156" providerId="ADAL" clId="{F453EC7D-864A-4052-8DD7-F5A6C9CB8E42}" dt="2022-05-17T07:18:10.905" v="156" actId="14100"/>
          <ac:spMkLst>
            <pc:docMk/>
            <pc:sldMk cId="3447477773" sldId="272"/>
            <ac:spMk id="4" creationId="{BEA49513-66E0-6E36-6C88-E13507751E4C}"/>
          </ac:spMkLst>
        </pc:spChg>
      </pc:sldChg>
      <pc:sldChg chg="addSp modSp mod">
        <pc:chgData name="이민성" userId="7a2086bf-88fb-4434-b0fa-142dba818156" providerId="ADAL" clId="{F453EC7D-864A-4052-8DD7-F5A6C9CB8E42}" dt="2022-05-17T07:18:46.506" v="164" actId="1076"/>
        <pc:sldMkLst>
          <pc:docMk/>
          <pc:sldMk cId="1130267912" sldId="273"/>
        </pc:sldMkLst>
        <pc:spChg chg="add mod">
          <ac:chgData name="이민성" userId="7a2086bf-88fb-4434-b0fa-142dba818156" providerId="ADAL" clId="{F453EC7D-864A-4052-8DD7-F5A6C9CB8E42}" dt="2022-05-17T07:18:46.506" v="164" actId="1076"/>
          <ac:spMkLst>
            <pc:docMk/>
            <pc:sldMk cId="1130267912" sldId="273"/>
            <ac:spMk id="9" creationId="{48725999-8477-28D7-5D07-A164E3607962}"/>
          </ac:spMkLst>
        </pc:spChg>
      </pc:sldChg>
      <pc:sldChg chg="addSp modSp mod">
        <pc:chgData name="이민성" userId="7a2086bf-88fb-4434-b0fa-142dba818156" providerId="ADAL" clId="{F453EC7D-864A-4052-8DD7-F5A6C9CB8E42}" dt="2022-05-17T07:19:14.383" v="173" actId="1076"/>
        <pc:sldMkLst>
          <pc:docMk/>
          <pc:sldMk cId="2968772913" sldId="274"/>
        </pc:sldMkLst>
        <pc:spChg chg="add mod">
          <ac:chgData name="이민성" userId="7a2086bf-88fb-4434-b0fa-142dba818156" providerId="ADAL" clId="{F453EC7D-864A-4052-8DD7-F5A6C9CB8E42}" dt="2022-05-17T07:19:14.383" v="173" actId="1076"/>
          <ac:spMkLst>
            <pc:docMk/>
            <pc:sldMk cId="2968772913" sldId="274"/>
            <ac:spMk id="4" creationId="{B6E941B7-EA2A-2599-B93C-C18A8890B047}"/>
          </ac:spMkLst>
        </pc:spChg>
        <pc:picChg chg="mod">
          <ac:chgData name="이민성" userId="7a2086bf-88fb-4434-b0fa-142dba818156" providerId="ADAL" clId="{F453EC7D-864A-4052-8DD7-F5A6C9CB8E42}" dt="2022-05-17T07:18:57.623" v="166" actId="1076"/>
          <ac:picMkLst>
            <pc:docMk/>
            <pc:sldMk cId="2968772913" sldId="274"/>
            <ac:picMk id="2" creationId="{B84E27F1-639F-F518-8C04-826BF932A45D}"/>
          </ac:picMkLst>
        </pc:picChg>
      </pc:sldChg>
      <pc:sldChg chg="addSp modSp mod">
        <pc:chgData name="이민성" userId="7a2086bf-88fb-4434-b0fa-142dba818156" providerId="ADAL" clId="{F453EC7D-864A-4052-8DD7-F5A6C9CB8E42}" dt="2022-05-17T07:19:35.647" v="179" actId="1076"/>
        <pc:sldMkLst>
          <pc:docMk/>
          <pc:sldMk cId="870283021" sldId="275"/>
        </pc:sldMkLst>
        <pc:spChg chg="add mod">
          <ac:chgData name="이민성" userId="7a2086bf-88fb-4434-b0fa-142dba818156" providerId="ADAL" clId="{F453EC7D-864A-4052-8DD7-F5A6C9CB8E42}" dt="2022-05-17T07:19:35.647" v="179" actId="1076"/>
          <ac:spMkLst>
            <pc:docMk/>
            <pc:sldMk cId="870283021" sldId="275"/>
            <ac:spMk id="4" creationId="{BD9A3540-8211-466A-30EA-CF21AA6F245C}"/>
          </ac:spMkLst>
        </pc:spChg>
      </pc:sldChg>
      <pc:sldChg chg="addSp modSp mod">
        <pc:chgData name="이민성" userId="7a2086bf-88fb-4434-b0fa-142dba818156" providerId="ADAL" clId="{F453EC7D-864A-4052-8DD7-F5A6C9CB8E42}" dt="2022-05-17T07:20:19.893" v="192" actId="403"/>
        <pc:sldMkLst>
          <pc:docMk/>
          <pc:sldMk cId="342629612" sldId="276"/>
        </pc:sldMkLst>
        <pc:spChg chg="add mod">
          <ac:chgData name="이민성" userId="7a2086bf-88fb-4434-b0fa-142dba818156" providerId="ADAL" clId="{F453EC7D-864A-4052-8DD7-F5A6C9CB8E42}" dt="2022-05-17T07:20:19.893" v="192" actId="403"/>
          <ac:spMkLst>
            <pc:docMk/>
            <pc:sldMk cId="342629612" sldId="276"/>
            <ac:spMk id="9" creationId="{E2B6D6C4-0279-FCF0-FB4B-79ACF04917BA}"/>
          </ac:spMkLst>
        </pc:spChg>
        <pc:grpChg chg="add mod">
          <ac:chgData name="이민성" userId="7a2086bf-88fb-4434-b0fa-142dba818156" providerId="ADAL" clId="{F453EC7D-864A-4052-8DD7-F5A6C9CB8E42}" dt="2022-05-17T07:20:00.903" v="187" actId="1076"/>
          <ac:grpSpMkLst>
            <pc:docMk/>
            <pc:sldMk cId="342629612" sldId="276"/>
            <ac:grpSpMk id="7" creationId="{FF979DD1-3F9C-9BE4-8AF7-739C3CED642A}"/>
          </ac:grpSpMkLst>
        </pc:grpChg>
        <pc:picChg chg="mod">
          <ac:chgData name="이민성" userId="7a2086bf-88fb-4434-b0fa-142dba818156" providerId="ADAL" clId="{F453EC7D-864A-4052-8DD7-F5A6C9CB8E42}" dt="2022-05-17T07:19:48.159" v="182" actId="164"/>
          <ac:picMkLst>
            <pc:docMk/>
            <pc:sldMk cId="342629612" sldId="276"/>
            <ac:picMk id="2" creationId="{51D776B2-412A-2A1B-A0BC-800E4A0BA55C}"/>
          </ac:picMkLst>
        </pc:picChg>
        <pc:cxnChg chg="mod">
          <ac:chgData name="이민성" userId="7a2086bf-88fb-4434-b0fa-142dba818156" providerId="ADAL" clId="{F453EC7D-864A-4052-8DD7-F5A6C9CB8E42}" dt="2022-05-17T07:19:48.159" v="182" actId="164"/>
          <ac:cxnSpMkLst>
            <pc:docMk/>
            <pc:sldMk cId="342629612" sldId="276"/>
            <ac:cxnSpMk id="4" creationId="{197E1D17-4D38-DDA1-D3B3-08E472E83AA7}"/>
          </ac:cxnSpMkLst>
        </pc:cxnChg>
        <pc:cxnChg chg="mod">
          <ac:chgData name="이민성" userId="7a2086bf-88fb-4434-b0fa-142dba818156" providerId="ADAL" clId="{F453EC7D-864A-4052-8DD7-F5A6C9CB8E42}" dt="2022-05-17T07:19:48.159" v="182" actId="164"/>
          <ac:cxnSpMkLst>
            <pc:docMk/>
            <pc:sldMk cId="342629612" sldId="276"/>
            <ac:cxnSpMk id="6" creationId="{F130EF82-D2BA-3EC6-182B-5E8C94F594D1}"/>
          </ac:cxnSpMkLst>
        </pc:cxnChg>
      </pc:sldChg>
      <pc:sldChg chg="addSp modSp mod">
        <pc:chgData name="이민성" userId="7a2086bf-88fb-4434-b0fa-142dba818156" providerId="ADAL" clId="{F453EC7D-864A-4052-8DD7-F5A6C9CB8E42}" dt="2022-05-17T07:20:40.575" v="200" actId="1076"/>
        <pc:sldMkLst>
          <pc:docMk/>
          <pc:sldMk cId="1864531768" sldId="277"/>
        </pc:sldMkLst>
        <pc:spChg chg="add mod">
          <ac:chgData name="이민성" userId="7a2086bf-88fb-4434-b0fa-142dba818156" providerId="ADAL" clId="{F453EC7D-864A-4052-8DD7-F5A6C9CB8E42}" dt="2022-05-17T07:20:40.575" v="200" actId="1076"/>
          <ac:spMkLst>
            <pc:docMk/>
            <pc:sldMk cId="1864531768" sldId="277"/>
            <ac:spMk id="5" creationId="{477AA326-4276-89BE-1658-46F199CC8D06}"/>
          </ac:spMkLst>
        </pc:spChg>
        <pc:picChg chg="mod">
          <ac:chgData name="이민성" userId="7a2086bf-88fb-4434-b0fa-142dba818156" providerId="ADAL" clId="{F453EC7D-864A-4052-8DD7-F5A6C9CB8E42}" dt="2022-05-17T07:20:28.085" v="194" actId="1076"/>
          <ac:picMkLst>
            <pc:docMk/>
            <pc:sldMk cId="1864531768" sldId="277"/>
            <ac:picMk id="4" creationId="{62640C2F-76D6-4634-F482-07860B18AFE8}"/>
          </ac:picMkLst>
        </pc:picChg>
      </pc:sldChg>
      <pc:sldChg chg="addSp modSp mod">
        <pc:chgData name="이민성" userId="7a2086bf-88fb-4434-b0fa-142dba818156" providerId="ADAL" clId="{F453EC7D-864A-4052-8DD7-F5A6C9CB8E42}" dt="2022-05-17T07:21:32.757" v="218" actId="1076"/>
        <pc:sldMkLst>
          <pc:docMk/>
          <pc:sldMk cId="1555480493" sldId="278"/>
        </pc:sldMkLst>
        <pc:spChg chg="add mod">
          <ac:chgData name="이민성" userId="7a2086bf-88fb-4434-b0fa-142dba818156" providerId="ADAL" clId="{F453EC7D-864A-4052-8DD7-F5A6C9CB8E42}" dt="2022-05-17T07:21:32.757" v="218" actId="1076"/>
          <ac:spMkLst>
            <pc:docMk/>
            <pc:sldMk cId="1555480493" sldId="278"/>
            <ac:spMk id="4" creationId="{A1E62254-4C38-3CB7-8653-7767F0DE2DE2}"/>
          </ac:spMkLst>
        </pc:spChg>
        <pc:picChg chg="mod">
          <ac:chgData name="이민성" userId="7a2086bf-88fb-4434-b0fa-142dba818156" providerId="ADAL" clId="{F453EC7D-864A-4052-8DD7-F5A6C9CB8E42}" dt="2022-05-17T07:21:11.598" v="210" actId="1076"/>
          <ac:picMkLst>
            <pc:docMk/>
            <pc:sldMk cId="1555480493" sldId="278"/>
            <ac:picMk id="2" creationId="{26139684-1073-6503-6403-9FE345DCBB17}"/>
          </ac:picMkLst>
        </pc:picChg>
      </pc:sldChg>
      <pc:sldChg chg="addSp modSp mod">
        <pc:chgData name="이민성" userId="7a2086bf-88fb-4434-b0fa-142dba818156" providerId="ADAL" clId="{F453EC7D-864A-4052-8DD7-F5A6C9CB8E42}" dt="2022-05-17T07:21:06.516" v="208" actId="1076"/>
        <pc:sldMkLst>
          <pc:docMk/>
          <pc:sldMk cId="743932528" sldId="279"/>
        </pc:sldMkLst>
        <pc:spChg chg="add mod">
          <ac:chgData name="이민성" userId="7a2086bf-88fb-4434-b0fa-142dba818156" providerId="ADAL" clId="{F453EC7D-864A-4052-8DD7-F5A6C9CB8E42}" dt="2022-05-17T07:21:06.516" v="208" actId="1076"/>
          <ac:spMkLst>
            <pc:docMk/>
            <pc:sldMk cId="743932528" sldId="279"/>
            <ac:spMk id="4" creationId="{B310C968-1E7C-150A-B0A1-5E58009BC59E}"/>
          </ac:spMkLst>
        </pc:spChg>
        <pc:picChg chg="mod">
          <ac:chgData name="이민성" userId="7a2086bf-88fb-4434-b0fa-142dba818156" providerId="ADAL" clId="{F453EC7D-864A-4052-8DD7-F5A6C9CB8E42}" dt="2022-05-17T07:20:50.176" v="202" actId="1076"/>
          <ac:picMkLst>
            <pc:docMk/>
            <pc:sldMk cId="743932528" sldId="279"/>
            <ac:picMk id="2" creationId="{30BA786B-58DB-E4B8-D598-89098D2F3296}"/>
          </ac:picMkLst>
        </pc:picChg>
      </pc:sldChg>
      <pc:sldChg chg="addSp modSp mod">
        <pc:chgData name="이민성" userId="7a2086bf-88fb-4434-b0fa-142dba818156" providerId="ADAL" clId="{F453EC7D-864A-4052-8DD7-F5A6C9CB8E42}" dt="2022-05-17T07:22:11.877" v="233" actId="1076"/>
        <pc:sldMkLst>
          <pc:docMk/>
          <pc:sldMk cId="1731661485" sldId="280"/>
        </pc:sldMkLst>
        <pc:spChg chg="add mod">
          <ac:chgData name="이민성" userId="7a2086bf-88fb-4434-b0fa-142dba818156" providerId="ADAL" clId="{F453EC7D-864A-4052-8DD7-F5A6C9CB8E42}" dt="2022-05-17T07:22:11.877" v="233" actId="1076"/>
          <ac:spMkLst>
            <pc:docMk/>
            <pc:sldMk cId="1731661485" sldId="280"/>
            <ac:spMk id="4" creationId="{BE5965B3-642C-CDC0-275D-C71728A7A46E}"/>
          </ac:spMkLst>
        </pc:spChg>
        <pc:picChg chg="mod">
          <ac:chgData name="이민성" userId="7a2086bf-88fb-4434-b0fa-142dba818156" providerId="ADAL" clId="{F453EC7D-864A-4052-8DD7-F5A6C9CB8E42}" dt="2022-05-17T07:21:44.231" v="226" actId="14100"/>
          <ac:picMkLst>
            <pc:docMk/>
            <pc:sldMk cId="1731661485" sldId="280"/>
            <ac:picMk id="2" creationId="{73BE61BC-17E8-DCC0-3F99-E24E96F2DBA6}"/>
          </ac:picMkLst>
        </pc:picChg>
      </pc:sldChg>
      <pc:sldChg chg="addSp modSp mod">
        <pc:chgData name="이민성" userId="7a2086bf-88fb-4434-b0fa-142dba818156" providerId="ADAL" clId="{F453EC7D-864A-4052-8DD7-F5A6C9CB8E42}" dt="2022-05-17T07:22:43.137" v="242" actId="403"/>
        <pc:sldMkLst>
          <pc:docMk/>
          <pc:sldMk cId="16650517" sldId="281"/>
        </pc:sldMkLst>
        <pc:spChg chg="add mod">
          <ac:chgData name="이민성" userId="7a2086bf-88fb-4434-b0fa-142dba818156" providerId="ADAL" clId="{F453EC7D-864A-4052-8DD7-F5A6C9CB8E42}" dt="2022-05-17T07:22:43.137" v="242" actId="403"/>
          <ac:spMkLst>
            <pc:docMk/>
            <pc:sldMk cId="16650517" sldId="281"/>
            <ac:spMk id="4" creationId="{0F6D0EF1-A826-E3B0-F451-DFAE72588BC9}"/>
          </ac:spMkLst>
        </pc:spChg>
        <pc:picChg chg="mod">
          <ac:chgData name="이민성" userId="7a2086bf-88fb-4434-b0fa-142dba818156" providerId="ADAL" clId="{F453EC7D-864A-4052-8DD7-F5A6C9CB8E42}" dt="2022-05-17T07:22:25.019" v="235" actId="1076"/>
          <ac:picMkLst>
            <pc:docMk/>
            <pc:sldMk cId="16650517" sldId="281"/>
            <ac:picMk id="2" creationId="{5D5FC3F6-CF7F-AB1A-977C-3DB0F324D704}"/>
          </ac:picMkLst>
        </pc:picChg>
      </pc:sldChg>
      <pc:sldChg chg="addSp modSp mod">
        <pc:chgData name="이민성" userId="7a2086bf-88fb-4434-b0fa-142dba818156" providerId="ADAL" clId="{F453EC7D-864A-4052-8DD7-F5A6C9CB8E42}" dt="2022-05-17T07:23:07.988" v="250" actId="1076"/>
        <pc:sldMkLst>
          <pc:docMk/>
          <pc:sldMk cId="432997906" sldId="282"/>
        </pc:sldMkLst>
        <pc:spChg chg="add mod">
          <ac:chgData name="이민성" userId="7a2086bf-88fb-4434-b0fa-142dba818156" providerId="ADAL" clId="{F453EC7D-864A-4052-8DD7-F5A6C9CB8E42}" dt="2022-05-17T07:23:07.988" v="250" actId="1076"/>
          <ac:spMkLst>
            <pc:docMk/>
            <pc:sldMk cId="432997906" sldId="282"/>
            <ac:spMk id="4" creationId="{7B2E58DE-8C6F-24B8-34D1-88238174DB7A}"/>
          </ac:spMkLst>
        </pc:spChg>
        <pc:picChg chg="mod">
          <ac:chgData name="이민성" userId="7a2086bf-88fb-4434-b0fa-142dba818156" providerId="ADAL" clId="{F453EC7D-864A-4052-8DD7-F5A6C9CB8E42}" dt="2022-05-17T07:22:51.344" v="244" actId="1076"/>
          <ac:picMkLst>
            <pc:docMk/>
            <pc:sldMk cId="432997906" sldId="282"/>
            <ac:picMk id="2" creationId="{7CF0E6ED-3838-9BD0-F53F-352D2CED0FD8}"/>
          </ac:picMkLst>
        </pc:picChg>
      </pc:sldChg>
      <pc:sldChg chg="addSp modSp mod">
        <pc:chgData name="이민성" userId="7a2086bf-88fb-4434-b0fa-142dba818156" providerId="ADAL" clId="{F453EC7D-864A-4052-8DD7-F5A6C9CB8E42}" dt="2022-05-17T07:23:36.334" v="260" actId="1076"/>
        <pc:sldMkLst>
          <pc:docMk/>
          <pc:sldMk cId="3828392101" sldId="283"/>
        </pc:sldMkLst>
        <pc:spChg chg="add mod">
          <ac:chgData name="이민성" userId="7a2086bf-88fb-4434-b0fa-142dba818156" providerId="ADAL" clId="{F453EC7D-864A-4052-8DD7-F5A6C9CB8E42}" dt="2022-05-17T07:23:36.334" v="260" actId="1076"/>
          <ac:spMkLst>
            <pc:docMk/>
            <pc:sldMk cId="3828392101" sldId="283"/>
            <ac:spMk id="4" creationId="{4DF6EB6F-BA31-9CA3-4A4A-DCB8FA00AE3B}"/>
          </ac:spMkLst>
        </pc:spChg>
        <pc:picChg chg="mod">
          <ac:chgData name="이민성" userId="7a2086bf-88fb-4434-b0fa-142dba818156" providerId="ADAL" clId="{F453EC7D-864A-4052-8DD7-F5A6C9CB8E42}" dt="2022-05-17T07:23:13.270" v="252" actId="1076"/>
          <ac:picMkLst>
            <pc:docMk/>
            <pc:sldMk cId="3828392101" sldId="283"/>
            <ac:picMk id="2" creationId="{9D99F14F-BBDD-E699-C079-054C071E1D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8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9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2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42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4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5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1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74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5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41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A065-7BBB-43C0-A2C1-8733551EDE18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F7B2-B2F5-4A6B-8D9E-3436402C7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1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cker 란 무엇인가? - Nextculture">
            <a:extLst>
              <a:ext uri="{FF2B5EF4-FFF2-40B4-BE49-F238E27FC236}">
                <a16:creationId xmlns:a16="http://schemas.microsoft.com/office/drawing/2014/main" id="{30D04E06-B95B-900C-0254-CCDF5B6B4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34"/>
          <a:stretch/>
        </p:blipFill>
        <p:spPr bwMode="auto">
          <a:xfrm>
            <a:off x="-454278" y="-843329"/>
            <a:ext cx="13100555" cy="735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B62F71-B519-FE35-1787-1F312C1D3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Docker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17B653-14FA-D635-94EE-253124268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2691"/>
            <a:ext cx="9144000" cy="1655762"/>
          </a:xfrm>
        </p:spPr>
        <p:txBody>
          <a:bodyPr/>
          <a:lstStyle/>
          <a:p>
            <a:pPr algn="r"/>
            <a:r>
              <a:rPr lang="ko-KR" altLang="en-US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이민성</a:t>
            </a:r>
            <a:endParaRPr lang="en-US" altLang="ko-KR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pPr algn="r"/>
            <a:r>
              <a:rPr lang="en-US" altLang="ko-KR" sz="16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01092653517</a:t>
            </a:r>
            <a:endParaRPr lang="ko-KR" altLang="en-US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29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C2AD1B-1D4C-F3D3-405F-B407F74F9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9" b="2192"/>
          <a:stretch/>
        </p:blipFill>
        <p:spPr>
          <a:xfrm>
            <a:off x="511743" y="1876926"/>
            <a:ext cx="5417419" cy="3135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0331D-6E35-5C54-7C30-011044288E45}"/>
              </a:ext>
            </a:extLst>
          </p:cNvPr>
          <p:cNvSpPr txBox="1"/>
          <p:nvPr/>
        </p:nvSpPr>
        <p:spPr>
          <a:xfrm>
            <a:off x="5929162" y="1422770"/>
            <a:ext cx="5652435" cy="4044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이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Docker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컨테이너안에는 </a:t>
            </a:r>
            <a:r>
              <a:rPr lang="ko-KR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어플리케이션뿐만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아니라 어플리케이션을 정상적으로 동작하게 해주는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node </a:t>
            </a:r>
            <a:r>
              <a:rPr lang="en-US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js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환경설정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en-US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npm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여러 라이브러리들의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dependencies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그리고 어플리케이션에 필요한 다양한 리소스들이 포함됩니다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한마디로 얘기하면 앱을 구동하는데 필요한 모든 것들을 이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Docker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컨테이너안에 담아 놨다 볼 수 있습니다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이렇게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Docker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컨테이너를 사용하면 앱을 구동하기 위한 런타임 환경에 필요한 모든 것들을 어떤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pc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에서도 언제든지 동일하게 구동할 수 있습니다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위와 같은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“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왜 내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pc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에서는 작동되는데 다른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pc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에서는 작동이 안되지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?”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같은 문제를 해결할 수 있고 다른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pc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에서 사용하기 위해 이것저것 설정하고 준비해야 되는 문제점을 해결해줍니다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0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F9D59E-B841-E459-5ED1-C74B88F4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2" y="643466"/>
            <a:ext cx="10129215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662F04-B617-1346-66F2-B67B3D411ACC}"/>
              </a:ext>
            </a:extLst>
          </p:cNvPr>
          <p:cNvSpPr txBox="1"/>
          <p:nvPr/>
        </p:nvSpPr>
        <p:spPr>
          <a:xfrm>
            <a:off x="4107581" y="6003706"/>
            <a:ext cx="4112394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이러한 문제가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Docker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를 사용함으로써</a:t>
            </a:r>
          </a:p>
        </p:txBody>
      </p:sp>
    </p:spTree>
    <p:extLst>
      <p:ext uri="{BB962C8B-B14F-4D97-AF65-F5344CB8AC3E}">
        <p14:creationId xmlns:p14="http://schemas.microsoft.com/office/powerpoint/2010/main" val="24449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A7CBCDD-57CA-A016-C249-42A923F2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5" y="450960"/>
            <a:ext cx="10269250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0E8FF9-60E5-9829-223C-AA8BA282D726}"/>
              </a:ext>
            </a:extLst>
          </p:cNvPr>
          <p:cNvSpPr txBox="1"/>
          <p:nvPr/>
        </p:nvSpPr>
        <p:spPr>
          <a:xfrm>
            <a:off x="5301114" y="6022027"/>
            <a:ext cx="1937084" cy="416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이렇게 해결됩니다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5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3B44F-7B48-320D-DA65-B2C5BA96F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628" y="2974205"/>
            <a:ext cx="9144000" cy="7667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VM? Container(Docker)?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891A4-8F71-05AC-91A0-C95E31B3BF2D}"/>
              </a:ext>
            </a:extLst>
          </p:cNvPr>
          <p:cNvSpPr txBox="1"/>
          <p:nvPr/>
        </p:nvSpPr>
        <p:spPr>
          <a:xfrm>
            <a:off x="2389070" y="5410802"/>
            <a:ext cx="7587115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VM</a:t>
            </a:r>
            <a:r>
              <a:rPr lang="ko-KR" altLang="ko-KR" sz="18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쓰면 </a:t>
            </a:r>
            <a:r>
              <a:rPr lang="ko-KR" altLang="ko-KR" sz="18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되는거</a:t>
            </a:r>
            <a:r>
              <a:rPr lang="ko-KR" altLang="ko-KR" sz="18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아니야</a:t>
            </a:r>
            <a:r>
              <a:rPr lang="en-US" altLang="ko-KR" sz="18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?</a:t>
            </a:r>
            <a:r>
              <a:rPr lang="ko-KR" altLang="ko-KR" sz="18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라고 하시는 분들도 </a:t>
            </a:r>
            <a:r>
              <a:rPr lang="ko-KR" altLang="ko-KR" sz="18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계실텐데요</a:t>
            </a:r>
            <a:r>
              <a:rPr lang="ko-KR" altLang="ko-KR" sz="18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둘의 차이점을 </a:t>
            </a:r>
            <a:r>
              <a:rPr lang="ko-KR" altLang="ko-KR" sz="18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설명드리겠습니다</a:t>
            </a:r>
            <a:r>
              <a:rPr lang="en-US" altLang="ko-KR" sz="18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9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DA1C66F-90C9-ED19-B4EA-13A00A3AC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0"/>
          <a:stretch/>
        </p:blipFill>
        <p:spPr>
          <a:xfrm>
            <a:off x="996549" y="643466"/>
            <a:ext cx="10198902" cy="5571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D81861-A90A-EE5E-2287-06710C705CB2}"/>
              </a:ext>
            </a:extLst>
          </p:cNvPr>
          <p:cNvSpPr txBox="1"/>
          <p:nvPr/>
        </p:nvSpPr>
        <p:spPr>
          <a:xfrm>
            <a:off x="6352673" y="1031420"/>
            <a:ext cx="5575433" cy="2397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vm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은 하드웨어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infrastructure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위에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VMware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나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VirtualBox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같은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hypervisor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소프트웨어를 이용해서 각각의 가상머신을 만듭니다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한 운영체제 위에서 동일한 어플리케이션을 각각의 고립된 다른 환경에서 구동하기위에서는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vm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을 이용해서 어플리케이션을 구동해야 합니다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예를 들어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에서 </a:t>
            </a:r>
            <a:r>
              <a:rPr lang="en-US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vm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을 이용해 윈도우와 리눅스를 동시에 구동할 수 있습니다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9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نقدهایی بر آموزش و پرورش - بخش سوم - اهداف آموزشی - آموزش و پرورش">
            <a:extLst>
              <a:ext uri="{FF2B5EF4-FFF2-40B4-BE49-F238E27FC236}">
                <a16:creationId xmlns:a16="http://schemas.microsoft.com/office/drawing/2014/main" id="{9A069FE2-6445-A8B3-F1F4-C8BFCCD81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798406"/>
            <a:ext cx="4540250" cy="52611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A49513-66E0-6E36-6C88-E13507751E4C}"/>
              </a:ext>
            </a:extLst>
          </p:cNvPr>
          <p:cNvSpPr txBox="1"/>
          <p:nvPr/>
        </p:nvSpPr>
        <p:spPr>
          <a:xfrm>
            <a:off x="8903367" y="1626670"/>
            <a:ext cx="2781702" cy="2397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따라서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VM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은 엄청나게 무겁습니다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운영체제를 포함하고 있기 때문에 굉장히 무겁고 시작하는데도 오래 걸리고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infrastructure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의 리소스를 많이 잡아먹는 범인이 될 수도 있습니다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47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CB3659-E6D1-D1C5-209C-00C2F618EA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2874589" y="643467"/>
            <a:ext cx="6442821" cy="55710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64EA86-A8C0-7BD9-6C69-35285F4FE963}"/>
              </a:ext>
            </a:extLst>
          </p:cNvPr>
          <p:cNvSpPr txBox="1"/>
          <p:nvPr/>
        </p:nvSpPr>
        <p:spPr>
          <a:xfrm>
            <a:off x="3042074" y="3979333"/>
            <a:ext cx="211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Container (Docker)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27372-DC2A-D13E-629F-3C331DCA3143}"/>
              </a:ext>
            </a:extLst>
          </p:cNvPr>
          <p:cNvSpPr txBox="1"/>
          <p:nvPr/>
        </p:nvSpPr>
        <p:spPr>
          <a:xfrm>
            <a:off x="7937924" y="290618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VM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25999-8477-28D7-5D07-A164E3607962}"/>
              </a:ext>
            </a:extLst>
          </p:cNvPr>
          <p:cNvSpPr txBox="1"/>
          <p:nvPr/>
        </p:nvSpPr>
        <p:spPr>
          <a:xfrm>
            <a:off x="6671743" y="4477152"/>
            <a:ext cx="5291333" cy="75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solidFill>
                  <a:schemeClr val="bg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컨테이너</a:t>
            </a:r>
            <a:r>
              <a:rPr lang="en-US" altLang="ko-KR" sz="2000" kern="100" dirty="0">
                <a:solidFill>
                  <a:schemeClr val="bg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(Docker)</a:t>
            </a:r>
            <a:r>
              <a:rPr lang="ko-KR" altLang="ko-KR" sz="2000" kern="100" dirty="0">
                <a:solidFill>
                  <a:schemeClr val="bg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는 가벼워 이러한 문제를 해결할 수 있습니다</a:t>
            </a:r>
            <a:r>
              <a:rPr lang="en-US" altLang="ko-KR" sz="2000" kern="100" dirty="0">
                <a:solidFill>
                  <a:schemeClr val="bg1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solidFill>
                <a:schemeClr val="bg1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26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B84E27F1-639F-F518-8C04-826BF932A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26" y="1555271"/>
            <a:ext cx="6662148" cy="37474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E941B7-EA2A-2599-B93C-C18A8890B047}"/>
              </a:ext>
            </a:extLst>
          </p:cNvPr>
          <p:cNvSpPr txBox="1"/>
          <p:nvPr/>
        </p:nvSpPr>
        <p:spPr>
          <a:xfrm>
            <a:off x="7399421" y="1832462"/>
            <a:ext cx="452628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컨테이너는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host </a:t>
            </a:r>
            <a:r>
              <a:rPr lang="en-US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os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에서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container engine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이라는 소프트웨어를 설치만 하면 개별적인 컨테이너를 만들어서 각각의 어플리케이션을 고립된 환경에서 구동할 수 있게 해줍니다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en-US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vm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과 큰 차이점은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vm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은 운영체제를 가지고 있으며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컨테이너는 운영체제를 가지지 않고 컨테이너 엔진이 설치된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host </a:t>
            </a:r>
            <a:r>
              <a:rPr lang="en-US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os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를 공유한다는 점입니다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즉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컨테이너가 구동되기 위해서는 컨테이너 엔진이 필요합니다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컨테이너 엔진이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host </a:t>
            </a:r>
            <a:r>
              <a:rPr lang="en-US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os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에 접근해서 필요한 것들을 처리합니다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72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0EB4887-B3B1-6420-E336-36BC79688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87" y="1288881"/>
            <a:ext cx="10905066" cy="4280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9A3540-8211-466A-30EA-CF21AA6F245C}"/>
              </a:ext>
            </a:extLst>
          </p:cNvPr>
          <p:cNvSpPr txBox="1"/>
          <p:nvPr/>
        </p:nvSpPr>
        <p:spPr>
          <a:xfrm>
            <a:off x="3047198" y="5193631"/>
            <a:ext cx="6097604" cy="75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이러한 컨테이너 엔진 중 가장 많이 사용되는 것이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Docker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입니다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Docker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는 컨테이너를 만들고 배포하고 구동합니다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28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F979DD1-3F9C-9BE4-8AF7-739C3CED642A}"/>
              </a:ext>
            </a:extLst>
          </p:cNvPr>
          <p:cNvGrpSpPr/>
          <p:nvPr/>
        </p:nvGrpSpPr>
        <p:grpSpPr>
          <a:xfrm>
            <a:off x="643467" y="923900"/>
            <a:ext cx="10905066" cy="4143924"/>
            <a:chOff x="643467" y="1357037"/>
            <a:chExt cx="10905066" cy="4143924"/>
          </a:xfrm>
        </p:grpSpPr>
        <p:pic>
          <p:nvPicPr>
            <p:cNvPr id="2" name="그림 1" descr="텍스트이(가) 표시된 사진&#10;&#10;자동 생성된 설명">
              <a:extLst>
                <a:ext uri="{FF2B5EF4-FFF2-40B4-BE49-F238E27FC236}">
                  <a16:creationId xmlns:a16="http://schemas.microsoft.com/office/drawing/2014/main" id="{51D776B2-412A-2A1B-A0BC-800E4A0BA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3467" y="1357037"/>
              <a:ext cx="10905066" cy="4143924"/>
            </a:xfrm>
            <a:prstGeom prst="rect">
              <a:avLst/>
            </a:prstGeom>
          </p:spPr>
        </p:pic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97E1D17-4D38-DDA1-D3B3-08E472E83AA7}"/>
                </a:ext>
              </a:extLst>
            </p:cNvPr>
            <p:cNvCxnSpPr/>
            <p:nvPr/>
          </p:nvCxnSpPr>
          <p:spPr>
            <a:xfrm>
              <a:off x="3397718" y="3137836"/>
              <a:ext cx="100102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130EF82-D2BA-3EC6-182B-5E8C94F594D1}"/>
                </a:ext>
              </a:extLst>
            </p:cNvPr>
            <p:cNvCxnSpPr/>
            <p:nvPr/>
          </p:nvCxnSpPr>
          <p:spPr>
            <a:xfrm>
              <a:off x="7121098" y="3137189"/>
              <a:ext cx="100102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2B6D6C4-0279-FCF0-FB4B-79ACF04917BA}"/>
              </a:ext>
            </a:extLst>
          </p:cNvPr>
          <p:cNvSpPr txBox="1"/>
          <p:nvPr/>
        </p:nvSpPr>
        <p:spPr>
          <a:xfrm>
            <a:off x="3047198" y="5201067"/>
            <a:ext cx="6097604" cy="108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컨테이너를 만들기 위해서는 총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3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가지가 필요합니다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Docker file,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이미지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컨테이너입니다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en-US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Dockerfile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을 만들고 이를 이용하여 이미지를 만들어 컨테이너를 구동합니다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endParaRPr lang="ko-KR" altLang="ko-KR" sz="2000" kern="1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1EDB2-8417-8BC1-CB03-586A9FA8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926" y="2766218"/>
            <a:ext cx="2646146" cy="1325563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Docker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A1B42B4-0273-0E6F-E392-D8E43A04D1AB}"/>
              </a:ext>
            </a:extLst>
          </p:cNvPr>
          <p:cNvSpPr txBox="1">
            <a:spLocks/>
          </p:cNvSpPr>
          <p:nvPr/>
        </p:nvSpPr>
        <p:spPr>
          <a:xfrm>
            <a:off x="838199" y="2387248"/>
            <a:ext cx="10515600" cy="407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878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2640C2F-76D6-4634-F482-07860B18A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752"/>
          <a:stretch/>
        </p:blipFill>
        <p:spPr>
          <a:xfrm>
            <a:off x="1390136" y="1443666"/>
            <a:ext cx="3298613" cy="4143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7AA326-4276-89BE-1658-46F199CC8D06}"/>
              </a:ext>
            </a:extLst>
          </p:cNvPr>
          <p:cNvSpPr txBox="1"/>
          <p:nvPr/>
        </p:nvSpPr>
        <p:spPr>
          <a:xfrm>
            <a:off x="5397367" y="2481498"/>
            <a:ext cx="6097604" cy="206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Dockerfile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은 쉽게 말하자면 컨테이너를 어떻게 만드는지 설명서 같은 것입니다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어플리케이션을 구동하기 위해서 꼭 필요한 파일은 무엇이 있는지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어떤 라이브러리를 </a:t>
            </a:r>
            <a:r>
              <a:rPr lang="ko-KR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설치해야되는지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외부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dependencies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에 대해 명시할 수 있고 필요한 환경변수에 대해 설정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어떻게 </a:t>
            </a:r>
            <a:r>
              <a:rPr lang="ko-KR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구동해야되는지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script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도 포함할 수 있습니다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이렇게 작성한 </a:t>
            </a:r>
            <a:r>
              <a:rPr lang="en-US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Dockerfile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로 이미지를 만듭니다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531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30BA786B-58DB-E4B8-D598-89098D2F3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15" y="1682994"/>
            <a:ext cx="7260227" cy="38297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10C968-1E7C-150A-B0A1-5E58009BC59E}"/>
              </a:ext>
            </a:extLst>
          </p:cNvPr>
          <p:cNvSpPr txBox="1"/>
          <p:nvPr/>
        </p:nvSpPr>
        <p:spPr>
          <a:xfrm>
            <a:off x="8114098" y="2065550"/>
            <a:ext cx="3891012" cy="2726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이미지안에는 어플리케이션을 실행하는데 필요한 코드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runtime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환경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시스템 툴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시스템라이브러리 등 모든 세팅들이 포함되어 있습니다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한마디로 얘기하면 실행되고 있는 어플리케이션의 상태를 찰칵해서 이미지로 만들어 둔다고 생각하면 됩니다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그래서 만들어진 이미지는 변경이 불가능한 불변의 상태입니다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93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139684-1073-6503-6403-9FE345DCB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"/>
          <a:stretch/>
        </p:blipFill>
        <p:spPr>
          <a:xfrm>
            <a:off x="655529" y="1666863"/>
            <a:ext cx="6359663" cy="3524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E62254-4C38-3CB7-8653-7767F0DE2DE2}"/>
              </a:ext>
            </a:extLst>
          </p:cNvPr>
          <p:cNvSpPr txBox="1"/>
          <p:nvPr/>
        </p:nvSpPr>
        <p:spPr>
          <a:xfrm>
            <a:off x="7732086" y="2146434"/>
            <a:ext cx="3804385" cy="2397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컨테이너는 </a:t>
            </a:r>
            <a:r>
              <a:rPr lang="ko-KR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샌드박스처럼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잘 </a:t>
            </a:r>
            <a:r>
              <a:rPr lang="ko-KR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캡쳐해둔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어플리케이션의 이미지를 고립된 환경에서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개별적인 파일 시스템안에서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)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실행하게 할 수 있는 것을 말합니다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컨테이너 안에서 앱이 동작합니다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즉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컨테이너는 이미지를 이용해서 어플리케이션을 구동하게 되는 것입니다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endParaRPr lang="ko-KR" altLang="ko-KR" sz="2000" kern="1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480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BE61BC-17E8-DCC0-3F99-E24E96F2D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9" r="1451"/>
          <a:stretch/>
        </p:blipFill>
        <p:spPr>
          <a:xfrm>
            <a:off x="1301019" y="748453"/>
            <a:ext cx="9589962" cy="5361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965B3-642C-CDC0-275D-C71728A7A46E}"/>
              </a:ext>
            </a:extLst>
          </p:cNvPr>
          <p:cNvSpPr txBox="1"/>
          <p:nvPr/>
        </p:nvSpPr>
        <p:spPr>
          <a:xfrm>
            <a:off x="4572401" y="6109546"/>
            <a:ext cx="3047198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어떻게 이미지를 배포할까요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?</a:t>
            </a:r>
            <a:endParaRPr lang="ko-KR" altLang="ko-KR" sz="2000" kern="1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61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5FC3F6-CF7F-AB1A-977C-3DB0F324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25" y="1894751"/>
            <a:ext cx="5821038" cy="3245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6D0EF1-A826-E3B0-F451-DFAE72588BC9}"/>
              </a:ext>
            </a:extLst>
          </p:cNvPr>
          <p:cNvSpPr txBox="1"/>
          <p:nvPr/>
        </p:nvSpPr>
        <p:spPr>
          <a:xfrm>
            <a:off x="7890310" y="2433927"/>
            <a:ext cx="3323122" cy="2726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로컬머신에서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이미지를 만들어서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container registry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에 내가 만든 이미지를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push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하고 필요한 서버나 다른 개발자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pc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에서 내가 만든 이미지를 가져와서 그걸 그대로 실행하면 됩니다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이를 위해서는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Docker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같은 컨테이너 엔진을 꼭 </a:t>
            </a:r>
            <a:r>
              <a:rPr lang="ko-KR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설치해둬야합니다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..</a:t>
            </a:r>
            <a:endParaRPr lang="ko-KR" altLang="ko-KR" sz="2000" kern="1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7CF0E6ED-3838-9BD0-F53F-352D2CED0F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23"/>
          <a:stretch/>
        </p:blipFill>
        <p:spPr>
          <a:xfrm>
            <a:off x="926294" y="1719636"/>
            <a:ext cx="6331155" cy="3418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2E58DE-8C6F-24B8-34D1-88238174DB7A}"/>
              </a:ext>
            </a:extLst>
          </p:cNvPr>
          <p:cNvSpPr txBox="1"/>
          <p:nvPr/>
        </p:nvSpPr>
        <p:spPr>
          <a:xfrm>
            <a:off x="8710863" y="2493743"/>
            <a:ext cx="2042962" cy="1870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컨테이너 레지스트리의 종류는 이러합니다</a:t>
            </a:r>
            <a:r>
              <a:rPr lang="en-US" altLang="ko-KR" sz="18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왼쪽은 일반인들이 많이 사용하며</a:t>
            </a:r>
            <a:r>
              <a:rPr lang="en-US" altLang="ko-KR" sz="18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오른쪽은 기업체들이 많이 사용합니다</a:t>
            </a:r>
            <a:r>
              <a:rPr lang="en-US" altLang="ko-KR" sz="18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9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99F14F-BBDD-E699-C079-054C071E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542" y="1696421"/>
            <a:ext cx="6243527" cy="3465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6EB6F-BA31-9CA3-4A4A-DCB8FA00AE3B}"/>
              </a:ext>
            </a:extLst>
          </p:cNvPr>
          <p:cNvSpPr txBox="1"/>
          <p:nvPr/>
        </p:nvSpPr>
        <p:spPr>
          <a:xfrm>
            <a:off x="7883090" y="2261938"/>
            <a:ext cx="3573378" cy="2726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이미지 배포 방법에 대해 정리해보자면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로컬머신에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Docker,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서버에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Docker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을 설치한후 구동하는데 필요한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Docker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파일을 작성하고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이것을 이용해 이미지를 만듭니다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이미지를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container registry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에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push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한 후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server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에서 다운로드 받아서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container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를 실행하면 됩니다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92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55705-8CF2-5C33-3A80-612EE708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258602" y="2766218"/>
            <a:ext cx="1674796" cy="1325563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Q&amp;A</a:t>
            </a:r>
            <a:endParaRPr lang="ko-KR" altLang="en-US" sz="5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6057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D6778-F0A1-8A30-A9F6-FC87A88E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575" y="2766218"/>
            <a:ext cx="3066850" cy="1325563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20467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3C322CB-28A5-E279-1C9A-05577C25A8B0}"/>
              </a:ext>
            </a:extLst>
          </p:cNvPr>
          <p:cNvSpPr txBox="1">
            <a:spLocks/>
          </p:cNvSpPr>
          <p:nvPr/>
        </p:nvSpPr>
        <p:spPr>
          <a:xfrm>
            <a:off x="3435016" y="3201219"/>
            <a:ext cx="5572225" cy="455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컨테이너 기반의 오픈소스 가상화 플랫폼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20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7DDE9-EDD1-A059-1967-F7B1483F2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287" y="3119404"/>
            <a:ext cx="3743425" cy="619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Docker</a:t>
            </a:r>
            <a:r>
              <a:rPr lang="ko-KR" altLang="en-US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하는 일</a:t>
            </a:r>
          </a:p>
        </p:txBody>
      </p:sp>
    </p:spTree>
    <p:extLst>
      <p:ext uri="{BB962C8B-B14F-4D97-AF65-F5344CB8AC3E}">
        <p14:creationId xmlns:p14="http://schemas.microsoft.com/office/powerpoint/2010/main" val="123212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3C159B-A9AB-85D9-EA44-33E76C02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15" y="1874603"/>
            <a:ext cx="5641793" cy="31087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1D56FF-7E65-0951-9846-1126678326B2}"/>
              </a:ext>
            </a:extLst>
          </p:cNvPr>
          <p:cNvSpPr txBox="1"/>
          <p:nvPr/>
        </p:nvSpPr>
        <p:spPr>
          <a:xfrm>
            <a:off x="7626418" y="2394870"/>
            <a:ext cx="3548514" cy="206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Docker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는 컨테이너에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application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과 그에 필요한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system tools, dependencies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를 하나로 묶어 다른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server, pc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등 그 어떤 곳에도 쉽게 배포하고 안정적으로 구동할 수 있게 도와줍니다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16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6DDC4-9174-11BD-E79B-223DB777F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573" y="3090528"/>
            <a:ext cx="1086853" cy="6769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왜</a:t>
            </a:r>
            <a:r>
              <a:rPr lang="en-US" altLang="ko-KR" sz="4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74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07979A4-5615-E98F-3535-442F108E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76" y="2145999"/>
            <a:ext cx="5485724" cy="2566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101AE-C948-8E51-DBB9-E978BC8B3E08}"/>
              </a:ext>
            </a:extLst>
          </p:cNvPr>
          <p:cNvSpPr txBox="1"/>
          <p:nvPr/>
        </p:nvSpPr>
        <p:spPr>
          <a:xfrm>
            <a:off x="7267073" y="1686300"/>
            <a:ext cx="3878983" cy="371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어플리케이션을 구동할 때는 많은 것이 필요합니다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Node </a:t>
            </a:r>
            <a:r>
              <a:rPr lang="en-US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js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를 예로 들어보면 우리의 소스파일만 서버에 배포하는 것으로는 우리 어플리케이션을 구동하는데 문제점이 있습니다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Node </a:t>
            </a:r>
            <a:r>
              <a:rPr lang="en-US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js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와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npm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외부 라이브러리를 사용한다면 여러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dependencies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와 환경 변수 등 모든 것들을 다 설정을 해줘야 되는데요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서버마다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개발자들의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pc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마다 이런 모든 것들을 설치하고 설정하는 것은 번거롭고 오류도 많이 발생할 수 있습니다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</a:t>
            </a:r>
            <a:endParaRPr lang="ko-KR" altLang="ko-KR" sz="2000" kern="1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0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E66734-9A33-FD6C-5F60-AB7D0CCF0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37" y="2153452"/>
            <a:ext cx="4948426" cy="27265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E72DC5-8B4A-3CFE-4E9D-D0736610C5A3}"/>
              </a:ext>
            </a:extLst>
          </p:cNvPr>
          <p:cNvSpPr txBox="1"/>
          <p:nvPr/>
        </p:nvSpPr>
        <p:spPr>
          <a:xfrm>
            <a:off x="7235792" y="2153452"/>
            <a:ext cx="3958390" cy="2829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내가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node </a:t>
            </a:r>
            <a:r>
              <a:rPr lang="en-US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js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를 가지고 있고 서버에도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 node </a:t>
            </a:r>
            <a:r>
              <a:rPr lang="en-US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js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가 있으니까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“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내 소스코드를 서버에 배포하면 자동으로 동작하겠지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”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라고 생각하면 에러가 발생할 수 있습니다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 “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내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pc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에서는 잘되는데 왜 서버에서는 </a:t>
            </a:r>
            <a:r>
              <a:rPr lang="ko-KR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안되는거지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?”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라고 생각해보면 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node </a:t>
            </a:r>
            <a:r>
              <a:rPr lang="en-US" altLang="ko-KR" sz="2000" kern="100" dirty="0" err="1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js</a:t>
            </a:r>
            <a:r>
              <a:rPr lang="ko-KR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의 버전이 맞지 않아서 그럴 수도 있습니다</a:t>
            </a:r>
            <a:r>
              <a:rPr lang="en-US" altLang="ko-KR" sz="20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2000" kern="1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8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FD50755-837E-0B4A-AE3F-61DB399B2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15" y="641684"/>
            <a:ext cx="8805199" cy="61280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F94B15-552F-5620-EA76-F18134FC7801}"/>
              </a:ext>
            </a:extLst>
          </p:cNvPr>
          <p:cNvSpPr txBox="1"/>
          <p:nvPr/>
        </p:nvSpPr>
        <p:spPr>
          <a:xfrm>
            <a:off x="3898232" y="6416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2DCFF-79FB-9AA4-CBBA-AF2F339CD9E5}"/>
              </a:ext>
            </a:extLst>
          </p:cNvPr>
          <p:cNvSpPr txBox="1"/>
          <p:nvPr/>
        </p:nvSpPr>
        <p:spPr>
          <a:xfrm>
            <a:off x="3510815" y="5827620"/>
            <a:ext cx="6097604" cy="38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이러한 문제점을 해결하기 위해 </a:t>
            </a:r>
            <a:r>
              <a:rPr lang="en-US" altLang="ko-KR" sz="18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Docker</a:t>
            </a:r>
            <a:r>
              <a:rPr lang="ko-KR" altLang="ko-KR" sz="18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가 탄생했습니다</a:t>
            </a:r>
            <a:r>
              <a:rPr lang="en-US" altLang="ko-KR" sz="1800" kern="10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23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0DA430895E80D43A713679A9B41E211" ma:contentTypeVersion="4" ma:contentTypeDescription="새 문서를 만듭니다." ma:contentTypeScope="" ma:versionID="46ce85e973555846e9787bb8762dcc1f">
  <xsd:schema xmlns:xsd="http://www.w3.org/2001/XMLSchema" xmlns:xs="http://www.w3.org/2001/XMLSchema" xmlns:p="http://schemas.microsoft.com/office/2006/metadata/properties" xmlns:ns3="97cee45f-7594-4224-b1ea-f18ac0fab891" targetNamespace="http://schemas.microsoft.com/office/2006/metadata/properties" ma:root="true" ma:fieldsID="c8a8de3c007470beade1a92e92a53d3b" ns3:_="">
    <xsd:import namespace="97cee45f-7594-4224-b1ea-f18ac0fab8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cee45f-7594-4224-b1ea-f18ac0fab8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D83EEA-08CE-4D13-8236-189A8EC841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F55CE1-E97E-42DC-8121-64ED6A6959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cee45f-7594-4224-b1ea-f18ac0fab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E486A4-C6DE-4EAA-AD71-2D560308097F}">
  <ds:schemaRefs>
    <ds:schemaRef ds:uri="97cee45f-7594-4224-b1ea-f18ac0fab891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706</Words>
  <Application>Microsoft Office PowerPoint</Application>
  <PresentationFormat>와이드스크린</PresentationFormat>
  <Paragraphs>33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맑은 고딕</vt:lpstr>
      <vt:lpstr>배달의민족 도현</vt:lpstr>
      <vt:lpstr>배달의민족 을지로체 TTF</vt:lpstr>
      <vt:lpstr>배달의민족 주아</vt:lpstr>
      <vt:lpstr>Arial</vt:lpstr>
      <vt:lpstr>Calibri</vt:lpstr>
      <vt:lpstr>Calibri Light</vt:lpstr>
      <vt:lpstr>Office Theme</vt:lpstr>
      <vt:lpstr>Docker </vt:lpstr>
      <vt:lpstr>Docker란?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VM? Container(Docker)?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이민성</dc:creator>
  <cp:lastModifiedBy>이민성</cp:lastModifiedBy>
  <cp:revision>2</cp:revision>
  <cp:lastPrinted>2022-05-17T06:34:03Z</cp:lastPrinted>
  <dcterms:created xsi:type="dcterms:W3CDTF">2022-05-17T01:20:58Z</dcterms:created>
  <dcterms:modified xsi:type="dcterms:W3CDTF">2022-05-23T11:54:02Z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0x01010040DA430895E80D43A713679A9B41E211</vt:lpwstr>
  </property>
</Properties>
</file>