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03" r:id="rId7"/>
    <p:sldId id="281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3" r:id="rId16"/>
    <p:sldId id="310" r:id="rId17"/>
    <p:sldId id="312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CB0FD-7571-021B-CF6A-87D5E1C31C0E}" name="이민성" initials="이" userId="이민성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4AFA8-6534-DA4E-A178-81651C6E2332}" v="116" dt="2023-06-02T09:54:30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8DE77-71C9-2234-F1F5-02486489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B6559-2D50-B78C-75C7-11D05DAB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67275-E2FB-837B-D3A9-0BF5A74A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4D7ED-0174-EEE8-537C-B36AC1B3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245BA-5424-FDE7-600B-DA83212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7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A130E-7F7D-3AB8-9BD4-D12B4B15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A1A4E-5A98-7B0B-8AC9-13F067A6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45C12-DD9F-FD61-B79A-3768CA48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DDE03-5BD0-1268-2433-67910BEB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C4C71-8B19-33A2-15F4-4A7C3CCF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9E7FFA-C365-B229-299A-8E38DF42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745A7-D5AD-F2AB-2773-2B2A978B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73CDF-ADAE-BD39-9C6F-12FCF603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F9BFA-5E9E-9A70-DA8A-251722BB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667FB-0E72-FE52-E55B-5C4BE48C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4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CF40D-AC75-1493-F7DD-5E797905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2F78B-95AD-5591-C0A2-C4D7136F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943A2-6CC1-8789-FB13-464B684F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F8EE-E372-E0CF-7FEA-4A5D4160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3C8B9-07F6-55A2-3AFC-845803A6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7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B2FE-0690-0DF6-9DAF-86B89770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43F60-B85E-2DFD-0ECC-2DA11429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09127-3A8C-135E-2C0B-287766AC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1EB9A-8A6F-C625-B15B-AD6E6489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F5689-E403-7D16-A415-34FAC370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7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11B0F-A333-1EBD-3D29-3BF3824F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834B4-ACCA-7A56-B693-FD2C95753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E8700-D523-5F50-8F65-0A50A0CB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7B59A-57B3-F2CD-B3DA-EBBF6A7C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58327-7FCC-97F8-1B21-58FEE48E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DF07C-9F33-ACF2-9D7A-C89FB6DE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5CDBB-0406-C60E-A578-8D2611DA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CFA7D-CBE9-84EA-FEB9-09F5B2A5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8801F-80B4-F422-7476-10226BA9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49274-3F16-3EF6-E6C5-57B163EA5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E0503-AC8B-534D-D830-8094C7B4A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7CD568-55F7-75A3-E1BA-040A95F2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00168-6725-657C-11E8-A05E5BA2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F1D381-5BF7-E801-4D7C-74E07AE9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3E82-E2E3-EE00-5283-D6770875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621A35-AEF3-1466-725C-B5BDB88D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D612F-4064-0EBF-9995-EF697479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F901E-86F0-F280-6915-3F6EDF45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5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40D3F0-88BF-F412-DF54-622E694C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CF67F-D4FC-32D7-EBB8-9099C76D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5BFF0-0E55-DA26-25F2-AAA676D2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F7D0-676A-B14E-4D87-44E64B32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4EF13-3670-726B-4076-C6311526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5C13C-2BC1-958A-3519-8A94B249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4BCE9-11DF-663B-EB22-B9DE0B5B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D7BF0-3E7A-BDF0-AA62-4A7A2AF1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E4CCF-4BAC-7A2F-D97A-379273BD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6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D0CF5-1CF5-1A30-07DD-4DAAC17B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3F1301-F2F1-B4AE-E9CB-6564DBD23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4C857-6523-4751-0E27-FD7B518C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811BD-9464-A4D1-3A4B-038A70CF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D1B7C-75A1-3F6F-EA41-8B3AA455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6F2C4-AE29-0BCB-7B3C-44638C4C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B1533F-379F-699F-71F0-ED2D789C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0AF90-9DC3-11CF-66E2-7FA7919F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EF96B-F00D-5465-AC89-23D4C472B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B5E4-4B5C-4836-BCA6-341C630FA2AF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DF4E8-7016-2516-F5E0-15B8E6A16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C04C5-F282-1D58-E957-CD2468D16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1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CDE161-AA0F-9280-6B09-5B148F55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93" y="1306036"/>
            <a:ext cx="11146414" cy="1790741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스도쿠 게임 확장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7D330-D783-DF29-C538-F890BE6D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5641" y="3854453"/>
            <a:ext cx="4724529" cy="2011680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교수님 저희 </a:t>
            </a:r>
            <a:r>
              <a:rPr lang="ko-KR" altLang="en-US" sz="12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잘했조</a:t>
            </a:r>
            <a:endParaRPr lang="en-US" altLang="ko-KR" sz="12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한양대학교 인공지능학과</a:t>
            </a:r>
            <a:endParaRPr lang="en-US" altLang="ko-KR" sz="1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2023063772</a:t>
            </a:r>
            <a:r>
              <a:rPr lang="ko-KR" altLang="en-US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최준석 </a:t>
            </a:r>
            <a:r>
              <a:rPr lang="en-US" altLang="ko-KR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발표자</a:t>
            </a:r>
            <a:r>
              <a:rPr lang="en-US" altLang="ko-KR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  <a:p>
            <a:pPr algn="r"/>
            <a:r>
              <a:rPr lang="ko-KR" altLang="en-US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응용물리학과</a:t>
            </a:r>
            <a:endParaRPr lang="en-US" altLang="ko-KR" sz="1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2022006971</a:t>
            </a:r>
            <a:r>
              <a:rPr lang="ko-KR" altLang="en-US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이민성</a:t>
            </a:r>
            <a:endParaRPr lang="en-US" altLang="ko-KR" sz="1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2021022242</a:t>
            </a:r>
            <a:r>
              <a:rPr lang="ko-KR" altLang="en-US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전경배</a:t>
            </a:r>
            <a:endParaRPr lang="en-US" altLang="ko-KR" sz="1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2023.06.14</a:t>
            </a:r>
            <a:endParaRPr lang="ko-KR" altLang="en-US" sz="1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4FD90B16-496F-D1BF-A20F-383DD182161E}"/>
              </a:ext>
            </a:extLst>
          </p:cNvPr>
          <p:cNvSpPr txBox="1">
            <a:spLocks/>
          </p:cNvSpPr>
          <p:nvPr/>
        </p:nvSpPr>
        <p:spPr>
          <a:xfrm>
            <a:off x="4152029" y="3211255"/>
            <a:ext cx="3887943" cy="3724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프로그래밍 기초 </a:t>
            </a:r>
            <a:r>
              <a:rPr lang="en-US" altLang="ko-KR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CSE1017</a:t>
            </a:r>
            <a:r>
              <a:rPr lang="ko-KR" altLang="en-US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(23786)</a:t>
            </a:r>
            <a:r>
              <a:rPr lang="ko-KR" altLang="en-US" sz="2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기말 프로젝트</a:t>
            </a:r>
            <a:endParaRPr lang="en-US" altLang="ko-KR" sz="2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26" name="Picture 2" descr="cover">
            <a:extLst>
              <a:ext uri="{FF2B5EF4-FFF2-40B4-BE49-F238E27FC236}">
                <a16:creationId xmlns:a16="http://schemas.microsoft.com/office/drawing/2014/main" id="{234BD596-9111-C610-B11F-385F91CFE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40" y="1284219"/>
            <a:ext cx="1426130" cy="18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64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7608"/>
    </mc:Choice>
    <mc:Fallback xmlns="">
      <p:transition spd="slow" advTm="76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444219" y="496036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5. </a:t>
            </a:r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알고리즘</a:t>
            </a:r>
            <a:endParaRPr lang="en-US" altLang="ko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ED1C4-4D40-ED66-6C8B-FF61D3E3B24E}"/>
              </a:ext>
            </a:extLst>
          </p:cNvPr>
          <p:cNvSpPr txBox="1"/>
          <p:nvPr/>
        </p:nvSpPr>
        <p:spPr>
          <a:xfrm>
            <a:off x="3317631" y="586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6" name="그림 5" descr="스크린샷, 블랙, 라인, 도표이(가) 표시된 사진&#10;&#10;자동 생성된 설명">
            <a:extLst>
              <a:ext uri="{FF2B5EF4-FFF2-40B4-BE49-F238E27FC236}">
                <a16:creationId xmlns:a16="http://schemas.microsoft.com/office/drawing/2014/main" id="{48D745BE-4304-5977-863F-53053C22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113"/>
            <a:ext cx="12192000" cy="55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398533" y="765667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6. </a:t>
            </a:r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안내</a:t>
            </a:r>
            <a:endParaRPr lang="en-US" altLang="ko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1314591" y="2045008"/>
            <a:ext cx="97972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파일은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sudoku.py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입니다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sudoku_4x4.py, sudoku_4x4_TA.py, sudoku_6x6.py, sudoku_6x6_TA.py, sudoku_9x9.py, sudoku_9x9_TA.py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sudoku.py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실행을 위한 모듈입니다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38BFEC-7960-1B43-15C6-77ECD3B579A7}"/>
              </a:ext>
            </a:extLst>
          </p:cNvPr>
          <p:cNvSpPr txBox="1"/>
          <p:nvPr/>
        </p:nvSpPr>
        <p:spPr>
          <a:xfrm>
            <a:off x="2195428" y="3432133"/>
            <a:ext cx="8035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sudoku_nxn.py (n = 4, 6, 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normal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모드에서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sudoku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실행하기 위한 모듈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sudoku_nxn_TA.py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(n = 4, 6, 9 / TA: </a:t>
            </a:r>
            <a:r>
              <a:rPr lang="en-US" alt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TimeAttack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의 줄임말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TimeAttack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모드에서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sudoku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실행하기 위한 모듈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9E4F9E-8A1F-BB21-2ADA-A2577C2CD9DD}"/>
              </a:ext>
            </a:extLst>
          </p:cNvPr>
          <p:cNvSpPr/>
          <p:nvPr/>
        </p:nvSpPr>
        <p:spPr>
          <a:xfrm>
            <a:off x="9076267" y="2984650"/>
            <a:ext cx="2720622" cy="18234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243844" y="765667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7. </a:t>
            </a:r>
            <a:r>
              <a:rPr lang="en-US" altLang="ko-KR" sz="2000" b="1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time.time</a:t>
            </a:r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EF7A04-FFD2-031A-8EC6-3EC40ED0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6" y="3699801"/>
            <a:ext cx="1432750" cy="3279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67AB46-1C05-D6EF-5566-33BE3209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5" y="2818128"/>
            <a:ext cx="1415489" cy="3107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B8A440-66BB-4169-07DC-DC2D56FA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67" y="3055772"/>
            <a:ext cx="9956804" cy="8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397731" y="765667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8. </a:t>
            </a:r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보완할 점</a:t>
            </a:r>
            <a:endParaRPr lang="en-US" altLang="ko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7702800" y="1844848"/>
            <a:ext cx="4406271" cy="16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ç"/>
            </a:pPr>
            <a:r>
              <a:rPr lang="en-US" altLang="ko-KR" sz="16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sudoku_4x4_TA.py</a:t>
            </a:r>
            <a:r>
              <a:rPr lang="ko-KR" altLang="en-US" sz="16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의 일부 코드</a:t>
            </a:r>
            <a:endParaRPr lang="en-US" altLang="ko-KR" sz="16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BM JUA OTF" panose="02020603020101020101" pitchFamily="18" charset="-127"/>
                <a:ea typeface="BM JUA OTF" panose="02020603020101020101" pitchFamily="18" charset="-127"/>
              </a:rPr>
              <a:t>제한시간 코드가 </a:t>
            </a:r>
            <a:r>
              <a:rPr lang="en-US" altLang="ko-KR" sz="1300" dirty="0">
                <a:latin typeface="BM JUA OTF" panose="02020603020101020101" pitchFamily="18" charset="-127"/>
                <a:ea typeface="BM JUA OTF" panose="02020603020101020101" pitchFamily="18" charset="-127"/>
              </a:rPr>
              <a:t>while</a:t>
            </a:r>
            <a:r>
              <a:rPr lang="ko-KR" altLang="en-US" sz="1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문의 맨 아래에 있어</a:t>
            </a:r>
            <a:r>
              <a:rPr lang="en-US" altLang="ko-KR" sz="13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lang="en-US" altLang="ko-KR" sz="1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BM JUA OTF" panose="02020603020101020101" pitchFamily="18" charset="-127"/>
                <a:ea typeface="BM JUA OTF" panose="02020603020101020101" pitchFamily="18" charset="-127"/>
              </a:rPr>
              <a:t>제한시간이 넘어가도 </a:t>
            </a:r>
            <a:r>
              <a:rPr lang="ko-KR" altLang="en-US" sz="1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스도쿠를</a:t>
            </a:r>
            <a:r>
              <a:rPr lang="ko-KR" altLang="en-US" sz="1300" dirty="0">
                <a:latin typeface="BM JUA OTF" panose="02020603020101020101" pitchFamily="18" charset="-127"/>
                <a:ea typeface="BM JUA OTF" panose="02020603020101020101" pitchFamily="18" charset="-127"/>
              </a:rPr>
              <a:t> 출력을 한 뒤 종료가 됨 </a:t>
            </a:r>
            <a:r>
              <a:rPr lang="en-US" altLang="ko-KR" sz="13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3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300" dirty="0">
                <a:latin typeface="BM JUA OTF" panose="02020603020101020101" pitchFamily="18" charset="-127"/>
                <a:ea typeface="BM JUA OTF" panose="02020603020101020101" pitchFamily="18" charset="-127"/>
              </a:rPr>
              <a:t>제한시간이 되면 바로 종료가 되게끔 보완해야 함</a:t>
            </a:r>
            <a:endParaRPr lang="en-US" altLang="ko-KR" sz="1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B62D09-41EC-5221-5A37-897C7739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3" y="1531816"/>
            <a:ext cx="7086600" cy="482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5257DB-0EE8-FFFA-BD50-6E56A33A8BC9}"/>
              </a:ext>
            </a:extLst>
          </p:cNvPr>
          <p:cNvSpPr txBox="1"/>
          <p:nvPr/>
        </p:nvSpPr>
        <p:spPr>
          <a:xfrm>
            <a:off x="7702799" y="5033223"/>
            <a:ext cx="4406271" cy="103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BM JUA OTF" panose="02020603020101020101" pitchFamily="18" charset="-127"/>
                <a:ea typeface="BM JUA OTF" panose="02020603020101020101" pitchFamily="18" charset="-127"/>
              </a:rPr>
              <a:t>모듈에 중복되는 함수가 많은데 모듈을 하나 더 만들어서 중복되는 함수를 넣어 코드의 가독성을 높이도록 보완해야 함</a:t>
            </a:r>
            <a:endParaRPr lang="en-US" altLang="ko-KR" sz="1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23353B-41CA-7C53-4C64-DA30BAA71022}"/>
              </a:ext>
            </a:extLst>
          </p:cNvPr>
          <p:cNvSpPr/>
          <p:nvPr/>
        </p:nvSpPr>
        <p:spPr>
          <a:xfrm>
            <a:off x="7702799" y="3798061"/>
            <a:ext cx="1836312" cy="132459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00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DE161-AA0F-9280-6B09-5B148F55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898" y="2965151"/>
            <a:ext cx="5582204" cy="927697"/>
          </a:xfrm>
        </p:spPr>
        <p:txBody>
          <a:bodyPr anchor="b">
            <a:normAutofit fontScale="90000"/>
          </a:bodyPr>
          <a:lstStyle/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 &amp; A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Picture 2" descr="cover">
            <a:extLst>
              <a:ext uri="{FF2B5EF4-FFF2-40B4-BE49-F238E27FC236}">
                <a16:creationId xmlns:a16="http://schemas.microsoft.com/office/drawing/2014/main" id="{B4F851CB-835B-C2B0-CC94-74A034EC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59" y="2631187"/>
            <a:ext cx="1221739" cy="155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1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"/>
    </mc:Choice>
    <mc:Fallback xmlns="">
      <p:transition spd="slow" advTm="124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DE161-AA0F-9280-6B09-5B148F55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898" y="2965151"/>
            <a:ext cx="5582204" cy="927697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감사합니다</a:t>
            </a:r>
          </a:p>
        </p:txBody>
      </p:sp>
      <p:pic>
        <p:nvPicPr>
          <p:cNvPr id="3" name="Picture 2" descr="cover">
            <a:extLst>
              <a:ext uri="{FF2B5EF4-FFF2-40B4-BE49-F238E27FC236}">
                <a16:creationId xmlns:a16="http://schemas.microsoft.com/office/drawing/2014/main" id="{B4F851CB-835B-C2B0-CC94-74A034EC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232" y="2652606"/>
            <a:ext cx="1221739" cy="155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"/>
    </mc:Choice>
    <mc:Fallback xmlns="">
      <p:transition spd="slow" advTm="12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9D79-9B0B-25E9-18CC-3DB33B6F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95" y="224654"/>
            <a:ext cx="1010211" cy="776201"/>
          </a:xfrm>
        </p:spPr>
        <p:txBody>
          <a:bodyPr anchor="b">
            <a:normAutofit/>
          </a:bodyPr>
          <a:lstStyle/>
          <a:p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4BA1A-DF2B-ACE4-EC98-13232CBE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179" y="1000855"/>
            <a:ext cx="2655643" cy="588415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팀원 소개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스도쿠 게임 소개 및 분석 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개선점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개선점</a:t>
            </a:r>
            <a:endParaRPr lang="en-US" altLang="ko-KR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개선사항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</a:p>
          <a:p>
            <a:pPr marL="800100" lvl="1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개선사항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</a:p>
          <a:p>
            <a:pPr marL="800100" lvl="1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개선사항 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요구사항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알고리즘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안내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en-US" altLang="ko-KR" sz="1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time.time</a:t>
            </a:r>
            <a:r>
              <a:rPr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()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보완할 점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7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4"/>
    </mc:Choice>
    <mc:Fallback xmlns="">
      <p:transition spd="slow" advTm="66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57F9-47C9-8846-447B-6EBF8A2A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755" y="1138379"/>
            <a:ext cx="433049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교수님 저희 </a:t>
            </a:r>
            <a:r>
              <a:rPr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잘했조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endParaRPr lang="ko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B18BA-FB88-0AA5-B418-F1365EF3CC6B}"/>
              </a:ext>
            </a:extLst>
          </p:cNvPr>
          <p:cNvSpPr txBox="1"/>
          <p:nvPr/>
        </p:nvSpPr>
        <p:spPr>
          <a:xfrm>
            <a:off x="3004476" y="2632860"/>
            <a:ext cx="6183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구성원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팀장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코딩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발표자료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제작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–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이민성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응용물리학과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2022006971)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조원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1,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발표자료 제작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ko-KR" sz="1800" dirty="0" err="1"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Times New Roman" panose="02020603050405020304" pitchFamily="18" charset="0"/>
              </a:rPr>
              <a:t>전경배</a:t>
            </a:r>
            <a:r>
              <a:rPr lang="ko-KR" altLang="ko-KR" sz="1800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Times New Roman" panose="02020603050405020304" pitchFamily="18" charset="0"/>
              </a:rPr>
              <a:t>응용물리학과 </a:t>
            </a:r>
            <a:r>
              <a:rPr lang="en-US" altLang="ko-KR" sz="1800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Times New Roman" panose="02020603050405020304" pitchFamily="18" charset="0"/>
              </a:rPr>
              <a:t>2021022242)</a:t>
            </a:r>
            <a:r>
              <a:rPr lang="ko-KR" altLang="ko-KR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lang="en-US" altLang="ko-KR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조원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2,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발표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ko-KR" sz="1800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Times New Roman" panose="02020603050405020304" pitchFamily="18" charset="0"/>
              </a:rPr>
              <a:t>최준석 </a:t>
            </a:r>
            <a:r>
              <a:rPr lang="en-US" altLang="ko-KR" sz="1800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Times New Roman" panose="02020603050405020304" pitchFamily="18" charset="0"/>
              </a:rPr>
              <a:t>인공지능학과 </a:t>
            </a:r>
            <a:r>
              <a:rPr lang="en-US" altLang="ko-KR" sz="1800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cs typeface="Times New Roman" panose="02020603050405020304" pitchFamily="18" charset="0"/>
              </a:rPr>
              <a:t>2023063772) 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493E6-D3A9-9499-2C40-83B8774ACC99}"/>
              </a:ext>
            </a:extLst>
          </p:cNvPr>
          <p:cNvSpPr txBox="1"/>
          <p:nvPr/>
        </p:nvSpPr>
        <p:spPr>
          <a:xfrm>
            <a:off x="5420975" y="1020310"/>
            <a:ext cx="135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1. </a:t>
            </a:r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팀원 소개</a:t>
            </a:r>
            <a:endParaRPr lang="ko-KR" altLang="en-US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5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4634703" y="765667"/>
            <a:ext cx="2922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2. </a:t>
            </a:r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스도쿠 게임 소개 및 분석 </a:t>
            </a:r>
            <a:endParaRPr lang="en-US" altLang="ko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2874597" y="1314488"/>
            <a:ext cx="64428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스도쿠 게임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x 4 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미니 스도쿠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좌표를 이용한 조작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숫자를 중복 되게 못두게 하기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난이도 선택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무작위로 생성한 스도쿠 게임 문제를 제출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빈칸을 맞추면 빈칸이 채워진 후 다시 출력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분석 사항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스도쿠가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너무 작음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결과 메시지를 출력할 때 맞춘 문제만 고려하고 소요시간은 고려하지 않음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스도쿠를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그저 해결하는 기능 밖에 없어서 너무 심심함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6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555628" y="765667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3.</a:t>
            </a:r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개선점</a:t>
            </a:r>
            <a:endParaRPr lang="en-US" altLang="ko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2422421" y="1595842"/>
            <a:ext cx="73471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모드 추가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타임어택 모드를 추가하여 재미를 더함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게임 확장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4x4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뿐만 아니라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6x6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과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9x9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모드도 추가해서 더 어려운 버전을 플레이 할 수 있게 함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시간 측정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각 게임마다 문제를 푸는데 걸린 시간을 측정해서 안내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4EF1FF-31F9-0F90-2C46-8ECCADCA8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0104" b="-5671"/>
          <a:stretch/>
        </p:blipFill>
        <p:spPr>
          <a:xfrm>
            <a:off x="2947204" y="2335882"/>
            <a:ext cx="2610805" cy="4313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32F6E5-A4DB-8DE1-05B2-522CE39D0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494" b="211"/>
          <a:stretch/>
        </p:blipFill>
        <p:spPr>
          <a:xfrm>
            <a:off x="2947204" y="3689228"/>
            <a:ext cx="2078197" cy="396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E7C2E3-0FD9-D7A4-201C-8DAD78E11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204" y="5007838"/>
            <a:ext cx="5144984" cy="4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478684" y="765667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개선사항 </a:t>
            </a:r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2078196" y="1595842"/>
            <a:ext cx="80356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모드 추가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타임어택 모드를 추가하여 재미를 더함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67E029-7C27-3AF2-2B22-16A81D789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0104" b="-5671"/>
          <a:stretch/>
        </p:blipFill>
        <p:spPr>
          <a:xfrm>
            <a:off x="2735084" y="2384612"/>
            <a:ext cx="2827092" cy="467049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0308A49-7F15-8E38-857C-5A2A3EB78FFC}"/>
              </a:ext>
            </a:extLst>
          </p:cNvPr>
          <p:cNvSpPr/>
          <p:nvPr/>
        </p:nvSpPr>
        <p:spPr>
          <a:xfrm>
            <a:off x="2078196" y="3214929"/>
            <a:ext cx="3483980" cy="315988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일반 모드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29E8191-395A-406D-E935-7F58BED458D9}"/>
              </a:ext>
            </a:extLst>
          </p:cNvPr>
          <p:cNvSpPr/>
          <p:nvPr/>
        </p:nvSpPr>
        <p:spPr>
          <a:xfrm>
            <a:off x="6629826" y="3214929"/>
            <a:ext cx="3483980" cy="315988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타임어택 모드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63935-2725-8187-6589-D26590F81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36" y="4699688"/>
            <a:ext cx="2349500" cy="723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16A895-C96E-7612-9007-5F3CA296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766" y="4699688"/>
            <a:ext cx="2324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456242" y="765667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개선사항 </a:t>
            </a:r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1812821" y="1595842"/>
            <a:ext cx="73110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게임 확장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4x4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뿐만 아니라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6x6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과 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9x9</a:t>
            </a: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모드도 추가해서 더 어려운 버전을 플레이 할 수 있게 함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0308A49-7F15-8E38-857C-5A2A3EB78FFC}"/>
              </a:ext>
            </a:extLst>
          </p:cNvPr>
          <p:cNvSpPr/>
          <p:nvPr/>
        </p:nvSpPr>
        <p:spPr>
          <a:xfrm>
            <a:off x="3223846" y="3164680"/>
            <a:ext cx="5744309" cy="315988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092080-409E-F540-D8DF-8910B7405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9494" b="211"/>
          <a:stretch/>
        </p:blipFill>
        <p:spPr>
          <a:xfrm>
            <a:off x="2526849" y="2317336"/>
            <a:ext cx="2325975" cy="4438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B51213-B0C6-AF44-8A06-0F4BAEB10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56" r="79274" b="11490"/>
          <a:stretch/>
        </p:blipFill>
        <p:spPr>
          <a:xfrm>
            <a:off x="3616495" y="4375346"/>
            <a:ext cx="800172" cy="7385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A944661-4219-4D02-B15A-DC54B9D7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32" y="4204873"/>
            <a:ext cx="1130300" cy="1079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E447F2-DBD0-85B1-36DA-99DEEC5D1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097" y="3957223"/>
            <a:ext cx="1562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461051" y="765667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개선사항 </a:t>
            </a:r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2078196" y="1595842"/>
            <a:ext cx="856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시간 측정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각 게임마다 문제를 푸는데 걸린 시간을 측정해서 안내</a:t>
            </a: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0308A49-7F15-8E38-857C-5A2A3EB78FFC}"/>
              </a:ext>
            </a:extLst>
          </p:cNvPr>
          <p:cNvSpPr/>
          <p:nvPr/>
        </p:nvSpPr>
        <p:spPr>
          <a:xfrm>
            <a:off x="169559" y="3164680"/>
            <a:ext cx="5744309" cy="315988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일반 모드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29E8191-395A-406D-E935-7F58BED458D9}"/>
              </a:ext>
            </a:extLst>
          </p:cNvPr>
          <p:cNvSpPr/>
          <p:nvPr/>
        </p:nvSpPr>
        <p:spPr>
          <a:xfrm>
            <a:off x="6342185" y="3164680"/>
            <a:ext cx="5744309" cy="315988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타임어택 모드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36F32B-77AA-2181-2A7A-B2D8954B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13" y="4566824"/>
            <a:ext cx="4241800" cy="35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C23EB1-562F-CE98-43F2-1E489CC9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39" y="4555348"/>
            <a:ext cx="2044700" cy="26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49D554-4872-D04B-593E-EB0BB6CB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239" y="5262158"/>
            <a:ext cx="41402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7B8FC7-4345-FF3B-422C-3A6C0E42B2D3}"/>
              </a:ext>
            </a:extLst>
          </p:cNvPr>
          <p:cNvSpPr txBox="1"/>
          <p:nvPr/>
        </p:nvSpPr>
        <p:spPr>
          <a:xfrm>
            <a:off x="7144239" y="4201816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시간 안에 성공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X</a:t>
            </a:r>
            <a:endParaRPr kumimoji="1" lang="ko-KR" alt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07C0C-7A52-5B72-2959-FF2154FD8336}"/>
              </a:ext>
            </a:extLst>
          </p:cNvPr>
          <p:cNvSpPr txBox="1"/>
          <p:nvPr/>
        </p:nvSpPr>
        <p:spPr>
          <a:xfrm>
            <a:off x="7144239" y="4918925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시간 안에 성공</a:t>
            </a:r>
          </a:p>
        </p:txBody>
      </p:sp>
    </p:spTree>
    <p:extLst>
      <p:ext uri="{BB962C8B-B14F-4D97-AF65-F5344CB8AC3E}">
        <p14:creationId xmlns:p14="http://schemas.microsoft.com/office/powerpoint/2010/main" val="52254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424983" y="578098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4. </a:t>
            </a:r>
            <a:r>
              <a:rPr lang="ko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요구사항</a:t>
            </a:r>
            <a:endParaRPr lang="en-US" altLang="ko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1197360" y="1165777"/>
            <a:ext cx="9797281" cy="629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게임을 시작할 때 일반 모드와 타임어택 모드를 선택할 수 있게 한다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가로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칸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세로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칸의 정사각형 보드에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부터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까지 숫자를 넣는다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전체 보드의 가로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세로줄 모두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까지의 숫자를 하나씩만 넣는다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2x2</a:t>
            </a:r>
            <a:r>
              <a:rPr lang="ko-KR" altLang="en-US" sz="1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으로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등분한 조각 보드에도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까지의 숫자를 하나씩만 넣는다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빈칸이 많은 수록 퍼즐 풀이가 어려워 지므로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난이도를 선택할 수 있게 한다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초급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빈칸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개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중급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빈칸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개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고급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빈칸 </a:t>
            </a:r>
            <a:r>
              <a:rPr lang="en-US" altLang="ko-KR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10</a:t>
            </a:r>
            <a:r>
              <a:rPr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개</a:t>
            </a:r>
            <a:endParaRPr lang="en-US" altLang="ko-KR" sz="1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타임어택 모드에서는 난이도를 선택할 때 빈칸 수 뿐만 아니라 제한 시간도 선택할 수 있게 한다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중급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고급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</a:t>
            </a:r>
            <a:endParaRPr lang="en-US" altLang="ko-KR" sz="10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칸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세로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칸의 정사각형 보드에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000" dirty="0" err="1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부터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까지 숫자를 넣는다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전체 보드의 가로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세로줄 모두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에서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까지의 숫자를 하나씩만 넣는다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3x3</a:t>
            </a:r>
            <a:r>
              <a:rPr lang="ko-KR" altLang="en-US" sz="1000" dirty="0" err="1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으로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등분한 조각 보드에도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에서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까지의 숫자를 하나씩만 넣는다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빈칸이 많은 수록 퍼즐 풀이가 어려워 지므로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난이도를 선택할 수 있게 한다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빈칸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중급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빈칸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15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고급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빈칸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</a:t>
            </a:r>
            <a:endParaRPr lang="en-US" altLang="ko-KR" sz="10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타임어택 모드에서는 난이도를 선택할 때 빈칸 수 뿐만 아니라 제한 시간도 선택할 수 있게 한다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중급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80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고급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</a:t>
            </a:r>
            <a:endParaRPr lang="en-US" altLang="ko-KR" sz="10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칸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세로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칸의 정사각형 보드에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000" dirty="0" err="1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부터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까지 숫자를 넣는다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전체 보드의 가로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세로줄 모두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에서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까지의 숫자를 하나씩만 넣는다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3x3</a:t>
            </a:r>
            <a:r>
              <a:rPr lang="ko-KR" altLang="en-US" sz="1000" dirty="0" err="1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으로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등분한 조각 보드에도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에서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까지의 숫자를 하나씩만 넣는다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빈칸이 많은 수록 퍼즐 풀이가 어려워 지므로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난이도를 선택할 수 있게 한다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빈칸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중급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빈칸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고급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빈칸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</a:t>
            </a:r>
            <a:endParaRPr lang="en-US" altLang="ko-KR" sz="10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타임어택 모드에서는 난이도를 선택할 때 빈칸 수 뿐만 아니라 제한 시간도 선택할 수 있게 한다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중급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고급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300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</a:t>
            </a:r>
            <a:endParaRPr lang="en-US" altLang="ko-KR" sz="1000" dirty="0">
              <a:solidFill>
                <a:srgbClr val="0070C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일반 모드에서 문제를 다 풀면 게임을 플레이하는데 걸린 시간을 계산 한 후 메세지로 출력할 수 있게 한다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타임어택 모드에서 제한시간 안에 문제를 풀면 걸린 시간을 계산 한 후 메세지로 출력하고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못 풀면 종료 메세지를 출력한 후 프로그램을 종료하게 한다</a:t>
            </a:r>
            <a:r>
              <a:rPr lang="en-US" altLang="ko-KR" sz="1000" dirty="0">
                <a:solidFill>
                  <a:srgbClr val="0070C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9"/>
    </mc:Choice>
    <mc:Fallback xmlns="">
      <p:transition spd="slow" advTm="16179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0DA430895E80D43A713679A9B41E211" ma:contentTypeVersion="11" ma:contentTypeDescription="새 문서를 만듭니다." ma:contentTypeScope="" ma:versionID="9be0a5bbe74a5f6cc1783ea9a419197d">
  <xsd:schema xmlns:xsd="http://www.w3.org/2001/XMLSchema" xmlns:xs="http://www.w3.org/2001/XMLSchema" xmlns:p="http://schemas.microsoft.com/office/2006/metadata/properties" xmlns:ns3="97cee45f-7594-4224-b1ea-f18ac0fab891" targetNamespace="http://schemas.microsoft.com/office/2006/metadata/properties" ma:root="true" ma:fieldsID="d0ecf5c3c0711c194a281193e5d06362" ns3:_="">
    <xsd:import namespace="97cee45f-7594-4224-b1ea-f18ac0fab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ee45f-7594-4224-b1ea-f18ac0fab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831A3F-6AA5-4409-87C3-883168615CAF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97cee45f-7594-4224-b1ea-f18ac0fab891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312D12-D492-48DB-A73D-2CC0C5DBD6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ee45f-7594-4224-b1ea-f18ac0fab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19708B-4A17-40D2-83ED-7F42675169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3407</TotalTime>
  <Words>803</Words>
  <Application>Microsoft Macintosh PowerPoint</Application>
  <PresentationFormat>와이드스크린</PresentationFormat>
  <Paragraphs>150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BM JUA OTF</vt:lpstr>
      <vt:lpstr>Arial</vt:lpstr>
      <vt:lpstr>Tw Cen MT</vt:lpstr>
      <vt:lpstr>Wingdings</vt:lpstr>
      <vt:lpstr>Office 테마</vt:lpstr>
      <vt:lpstr>스도쿠 게임 확장</vt:lpstr>
      <vt:lpstr>목차</vt:lpstr>
      <vt:lpstr>&lt;교수님 저희 잘했조&gt;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프로젝트 계획서</dc:title>
  <dc:creator>이민성</dc:creator>
  <cp:lastModifiedBy>이민성</cp:lastModifiedBy>
  <cp:revision>11</cp:revision>
  <dcterms:created xsi:type="dcterms:W3CDTF">2023-01-02T06:03:27Z</dcterms:created>
  <dcterms:modified xsi:type="dcterms:W3CDTF">2023-06-02T09:56:06Z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0x01010040DA430895E80D43A713679A9B41E211</vt:lpwstr>
  </property>
</Properties>
</file>