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9" r:id="rId9"/>
    <p:sldId id="267" r:id="rId10"/>
    <p:sldId id="270" r:id="rId11"/>
    <p:sldId id="265" r:id="rId12"/>
    <p:sldId id="271" r:id="rId13"/>
    <p:sldId id="263" r:id="rId14"/>
    <p:sldId id="260" r:id="rId15"/>
    <p:sldId id="272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CB0FD-7571-021B-CF6A-87D5E1C31C0E}" name="이민성" initials="이" userId="이민성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066BC-CD8C-42C1-9C42-8DA88F508BA1}" v="912" dt="2023-01-06T02:02:2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성" userId="7a2086bf-88fb-4434-b0fa-142dba818156" providerId="ADAL" clId="{8D4066BC-CD8C-42C1-9C42-8DA88F508BA1}"/>
    <pc:docChg chg="undo redo custSel addSld delSld modSld sldOrd">
      <pc:chgData name="이민성" userId="7a2086bf-88fb-4434-b0fa-142dba818156" providerId="ADAL" clId="{8D4066BC-CD8C-42C1-9C42-8DA88F508BA1}" dt="2023-01-06T02:18:36.748" v="3520" actId="14100"/>
      <pc:docMkLst>
        <pc:docMk/>
      </pc:docMkLst>
      <pc:sldChg chg="addSp delSp modSp mod setBg addAnim delAnim setClrOvrMap">
        <pc:chgData name="이민성" userId="7a2086bf-88fb-4434-b0fa-142dba818156" providerId="ADAL" clId="{8D4066BC-CD8C-42C1-9C42-8DA88F508BA1}" dt="2023-01-03T07:27:50.435" v="3281"/>
        <pc:sldMkLst>
          <pc:docMk/>
          <pc:sldMk cId="2673864423" sldId="256"/>
        </pc:sldMkLst>
        <pc:spChg chg="mod">
          <ac:chgData name="이민성" userId="7a2086bf-88fb-4434-b0fa-142dba818156" providerId="ADAL" clId="{8D4066BC-CD8C-42C1-9C42-8DA88F508BA1}" dt="2023-01-03T06:57:39.740" v="3275" actId="1076"/>
          <ac:spMkLst>
            <pc:docMk/>
            <pc:sldMk cId="2673864423" sldId="256"/>
            <ac:spMk id="2" creationId="{D9CDE161-AA0F-9280-6B09-5B148F557CA9}"/>
          </ac:spMkLst>
        </pc:spChg>
        <pc:spChg chg="mod">
          <ac:chgData name="이민성" userId="7a2086bf-88fb-4434-b0fa-142dba818156" providerId="ADAL" clId="{8D4066BC-CD8C-42C1-9C42-8DA88F508BA1}" dt="2023-01-03T01:11:35.242" v="1756" actId="207"/>
          <ac:spMkLst>
            <pc:docMk/>
            <pc:sldMk cId="2673864423" sldId="256"/>
            <ac:spMk id="3" creationId="{F107D330-D783-DF29-C538-F890BE6DA9CC}"/>
          </ac:spMkLst>
        </pc:spChg>
        <pc:spChg chg="add mod">
          <ac:chgData name="이민성" userId="7a2086bf-88fb-4434-b0fa-142dba818156" providerId="ADAL" clId="{8D4066BC-CD8C-42C1-9C42-8DA88F508BA1}" dt="2023-01-03T01:11:06.119" v="1751" actId="571"/>
          <ac:spMkLst>
            <pc:docMk/>
            <pc:sldMk cId="2673864423" sldId="256"/>
            <ac:spMk id="5" creationId="{AE902C1D-CC32-6806-496F-9223F1B0B47D}"/>
          </ac:spMkLst>
        </pc:spChg>
        <pc:spChg chg="add del mod">
          <ac:chgData name="이민성" userId="7a2086bf-88fb-4434-b0fa-142dba818156" providerId="ADAL" clId="{8D4066BC-CD8C-42C1-9C42-8DA88F508BA1}" dt="2023-01-03T07:27:26.514" v="3279"/>
          <ac:spMkLst>
            <pc:docMk/>
            <pc:sldMk cId="2673864423" sldId="256"/>
            <ac:spMk id="6" creationId="{A783EAAA-7200-9530-1413-F5725346F050}"/>
          </ac:spMkLst>
        </pc:spChg>
        <pc:spChg chg="add del">
          <ac:chgData name="이민성" userId="7a2086bf-88fb-4434-b0fa-142dba818156" providerId="ADAL" clId="{8D4066BC-CD8C-42C1-9C42-8DA88F508BA1}" dt="2023-01-03T00:46:48.981" v="472" actId="26606"/>
          <ac:spMkLst>
            <pc:docMk/>
            <pc:sldMk cId="2673864423" sldId="256"/>
            <ac:spMk id="9" creationId="{3E443FD7-A66B-4AA0-872D-B088B9BC5F17}"/>
          </ac:spMkLst>
        </pc:spChg>
        <pc:spChg chg="add del">
          <ac:chgData name="이민성" userId="7a2086bf-88fb-4434-b0fa-142dba818156" providerId="ADAL" clId="{8D4066BC-CD8C-42C1-9C42-8DA88F508BA1}" dt="2023-01-03T00:46:48.981" v="472" actId="26606"/>
          <ac:spMkLst>
            <pc:docMk/>
            <pc:sldMk cId="2673864423" sldId="256"/>
            <ac:spMk id="11" creationId="{C04BE0EF-3561-49B4-9A29-F283168A91C7}"/>
          </ac:spMkLst>
        </pc:spChg>
        <pc:spChg chg="add">
          <ac:chgData name="이민성" userId="7a2086bf-88fb-4434-b0fa-142dba818156" providerId="ADAL" clId="{8D4066BC-CD8C-42C1-9C42-8DA88F508BA1}" dt="2023-01-03T00:46:48.981" v="472" actId="26606"/>
          <ac:spMkLst>
            <pc:docMk/>
            <pc:sldMk cId="2673864423" sldId="256"/>
            <ac:spMk id="16" creationId="{8537B233-9CDD-4A90-AABB-A8963DEE4FBC}"/>
          </ac:spMkLst>
        </pc:spChg>
        <pc:spChg chg="add del">
          <ac:chgData name="이민성" userId="7a2086bf-88fb-4434-b0fa-142dba818156" providerId="ADAL" clId="{8D4066BC-CD8C-42C1-9C42-8DA88F508BA1}" dt="2023-01-03T00:42:34.561" v="395" actId="26606"/>
          <ac:spMkLst>
            <pc:docMk/>
            <pc:sldMk cId="2673864423" sldId="256"/>
            <ac:spMk id="1028" creationId="{DF05ACD0-FF4A-4F8F-B5C5-6A4EBD0D1B38}"/>
          </ac:spMkLst>
        </pc:spChg>
        <pc:spChg chg="add del">
          <ac:chgData name="이민성" userId="7a2086bf-88fb-4434-b0fa-142dba818156" providerId="ADAL" clId="{8D4066BC-CD8C-42C1-9C42-8DA88F508BA1}" dt="2023-01-03T00:43:02.468" v="397" actId="26606"/>
          <ac:spMkLst>
            <pc:docMk/>
            <pc:sldMk cId="2673864423" sldId="256"/>
            <ac:spMk id="1029" creationId="{C0B27210-D0CA-4654-B3E3-9ABB4F178EA1}"/>
          </ac:spMkLst>
        </pc:spChg>
        <pc:spChg chg="add del">
          <ac:chgData name="이민성" userId="7a2086bf-88fb-4434-b0fa-142dba818156" providerId="ADAL" clId="{8D4066BC-CD8C-42C1-9C42-8DA88F508BA1}" dt="2023-01-03T00:43:02.468" v="397" actId="26606"/>
          <ac:spMkLst>
            <pc:docMk/>
            <pc:sldMk cId="2673864423" sldId="256"/>
            <ac:spMk id="1030" creationId="{1DB7C82F-AB7E-4F0C-B829-FA1B9C415180}"/>
          </ac:spMkLst>
        </pc:spChg>
        <pc:spChg chg="add del">
          <ac:chgData name="이민성" userId="7a2086bf-88fb-4434-b0fa-142dba818156" providerId="ADAL" clId="{8D4066BC-CD8C-42C1-9C42-8DA88F508BA1}" dt="2023-01-03T00:42:29.338" v="393" actId="26606"/>
          <ac:spMkLst>
            <pc:docMk/>
            <pc:sldMk cId="2673864423" sldId="256"/>
            <ac:spMk id="1031" creationId="{06DA9DF9-31F7-4056-B42E-878CC92417B8}"/>
          </ac:spMkLst>
        </pc:spChg>
        <pc:spChg chg="add del">
          <ac:chgData name="이민성" userId="7a2086bf-88fb-4434-b0fa-142dba818156" providerId="ADAL" clId="{8D4066BC-CD8C-42C1-9C42-8DA88F508BA1}" dt="2023-01-03T00:42:34.561" v="395" actId="26606"/>
          <ac:spMkLst>
            <pc:docMk/>
            <pc:sldMk cId="2673864423" sldId="256"/>
            <ac:spMk id="1033" creationId="{4C9AFA28-B5ED-4346-9AF7-68A157F16C7E}"/>
          </ac:spMkLst>
        </pc:spChg>
        <pc:spChg chg="add del">
          <ac:chgData name="이민성" userId="7a2086bf-88fb-4434-b0fa-142dba818156" providerId="ADAL" clId="{8D4066BC-CD8C-42C1-9C42-8DA88F508BA1}" dt="2023-01-03T00:43:02.468" v="397" actId="26606"/>
          <ac:spMkLst>
            <pc:docMk/>
            <pc:sldMk cId="2673864423" sldId="256"/>
            <ac:spMk id="1035" creationId="{70B66945-4967-4040-926D-DCA44313CDAB}"/>
          </ac:spMkLst>
        </pc:spChg>
        <pc:spChg chg="add del">
          <ac:chgData name="이민성" userId="7a2086bf-88fb-4434-b0fa-142dba818156" providerId="ADAL" clId="{8D4066BC-CD8C-42C1-9C42-8DA88F508BA1}" dt="2023-01-03T00:43:14.274" v="403" actId="26606"/>
          <ac:spMkLst>
            <pc:docMk/>
            <pc:sldMk cId="2673864423" sldId="256"/>
            <ac:spMk id="1037" creationId="{3E443FD7-A66B-4AA0-872D-B088B9BC5F17}"/>
          </ac:spMkLst>
        </pc:spChg>
        <pc:spChg chg="add del">
          <ac:chgData name="이민성" userId="7a2086bf-88fb-4434-b0fa-142dba818156" providerId="ADAL" clId="{8D4066BC-CD8C-42C1-9C42-8DA88F508BA1}" dt="2023-01-03T00:43:14.274" v="403" actId="26606"/>
          <ac:spMkLst>
            <pc:docMk/>
            <pc:sldMk cId="2673864423" sldId="256"/>
            <ac:spMk id="1038" creationId="{C04BE0EF-3561-49B4-9A29-F283168A91C7}"/>
          </ac:spMkLst>
        </pc:spChg>
        <pc:picChg chg="add mod">
          <ac:chgData name="이민성" userId="7a2086bf-88fb-4434-b0fa-142dba818156" providerId="ADAL" clId="{8D4066BC-CD8C-42C1-9C42-8DA88F508BA1}" dt="2023-01-03T00:47:00.937" v="476" actId="14100"/>
          <ac:picMkLst>
            <pc:docMk/>
            <pc:sldMk cId="2673864423" sldId="256"/>
            <ac:picMk id="4" creationId="{5E7FFC15-0EED-92D7-E257-2681A8FD11ED}"/>
          </ac:picMkLst>
        </pc:picChg>
        <pc:picChg chg="add del mod">
          <ac:chgData name="이민성" userId="7a2086bf-88fb-4434-b0fa-142dba818156" providerId="ADAL" clId="{8D4066BC-CD8C-42C1-9C42-8DA88F508BA1}" dt="2023-01-03T07:27:50.435" v="3281"/>
          <ac:picMkLst>
            <pc:docMk/>
            <pc:sldMk cId="2673864423" sldId="256"/>
            <ac:picMk id="7" creationId="{197F4CDF-FF25-09CF-40CB-C4774AF28A2D}"/>
          </ac:picMkLst>
        </pc:picChg>
        <pc:picChg chg="add del mod">
          <ac:chgData name="이민성" userId="7a2086bf-88fb-4434-b0fa-142dba818156" providerId="ADAL" clId="{8D4066BC-CD8C-42C1-9C42-8DA88F508BA1}" dt="2023-01-03T00:43:19.956" v="405"/>
          <ac:picMkLst>
            <pc:docMk/>
            <pc:sldMk cId="2673864423" sldId="256"/>
            <ac:picMk id="1026" creationId="{24E26C6E-AB97-373B-2BFE-73188F7B3196}"/>
          </ac:picMkLst>
        </pc:picChg>
        <pc:cxnChg chg="add">
          <ac:chgData name="이민성" userId="7a2086bf-88fb-4434-b0fa-142dba818156" providerId="ADAL" clId="{8D4066BC-CD8C-42C1-9C42-8DA88F508BA1}" dt="2023-01-03T00:46:48.981" v="472" actId="26606"/>
          <ac:cxnSpMkLst>
            <pc:docMk/>
            <pc:sldMk cId="2673864423" sldId="256"/>
            <ac:cxnSpMk id="18" creationId="{040575EE-C594-4566-BC00-663004E52AB5}"/>
          </ac:cxnSpMkLst>
        </pc:cxnChg>
      </pc:sldChg>
      <pc:sldChg chg="addSp delSp modSp mod setBg setClrOvrMap">
        <pc:chgData name="이민성" userId="7a2086bf-88fb-4434-b0fa-142dba818156" providerId="ADAL" clId="{8D4066BC-CD8C-42C1-9C42-8DA88F508BA1}" dt="2023-01-06T01:50:43.217" v="3339" actId="2710"/>
        <pc:sldMkLst>
          <pc:docMk/>
          <pc:sldMk cId="1519753029" sldId="257"/>
        </pc:sldMkLst>
        <pc:spChg chg="mod">
          <ac:chgData name="이민성" userId="7a2086bf-88fb-4434-b0fa-142dba818156" providerId="ADAL" clId="{8D4066BC-CD8C-42C1-9C42-8DA88F508BA1}" dt="2023-01-06T01:50:14.514" v="3314" actId="1076"/>
          <ac:spMkLst>
            <pc:docMk/>
            <pc:sldMk cId="1519753029" sldId="257"/>
            <ac:spMk id="2" creationId="{93F59D79-9B0B-25E9-18CC-3DB33B6F6F23}"/>
          </ac:spMkLst>
        </pc:spChg>
        <pc:spChg chg="mod ord">
          <ac:chgData name="이민성" userId="7a2086bf-88fb-4434-b0fa-142dba818156" providerId="ADAL" clId="{8D4066BC-CD8C-42C1-9C42-8DA88F508BA1}" dt="2023-01-06T01:50:43.217" v="3339" actId="2710"/>
          <ac:spMkLst>
            <pc:docMk/>
            <pc:sldMk cId="1519753029" sldId="257"/>
            <ac:spMk id="3" creationId="{A994BA1A-DF2B-ACE4-EC98-13232CBEB9D0}"/>
          </ac:spMkLst>
        </pc:spChg>
        <pc:spChg chg="add del">
          <ac:chgData name="이민성" userId="7a2086bf-88fb-4434-b0fa-142dba818156" providerId="ADAL" clId="{8D4066BC-CD8C-42C1-9C42-8DA88F508BA1}" dt="2023-01-03T01:13:05.523" v="1793" actId="26606"/>
          <ac:spMkLst>
            <pc:docMk/>
            <pc:sldMk cId="1519753029" sldId="257"/>
            <ac:spMk id="2059" creationId="{C5E6CFF1-2F42-4E10-9A97-F116F46F53FE}"/>
          </ac:spMkLst>
        </pc:spChg>
        <pc:spChg chg="add del">
          <ac:chgData name="이민성" userId="7a2086bf-88fb-4434-b0fa-142dba818156" providerId="ADAL" clId="{8D4066BC-CD8C-42C1-9C42-8DA88F508BA1}" dt="2023-01-03T01:12:47.920" v="1784" actId="26606"/>
          <ac:spMkLst>
            <pc:docMk/>
            <pc:sldMk cId="1519753029" sldId="257"/>
            <ac:spMk id="2063" creationId="{0E3596DD-156A-473E-9BB3-C6A29F7574E9}"/>
          </ac:spMkLst>
        </pc:spChg>
        <pc:spChg chg="add del">
          <ac:chgData name="이민성" userId="7a2086bf-88fb-4434-b0fa-142dba818156" providerId="ADAL" clId="{8D4066BC-CD8C-42C1-9C42-8DA88F508BA1}" dt="2023-01-03T01:12:47.920" v="1784" actId="26606"/>
          <ac:spMkLst>
            <pc:docMk/>
            <pc:sldMk cId="1519753029" sldId="257"/>
            <ac:spMk id="2064" creationId="{2C46C4D6-C474-4E92-B52E-944C1118F7B6}"/>
          </ac:spMkLst>
        </pc:spChg>
        <pc:spChg chg="add del">
          <ac:chgData name="이민성" userId="7a2086bf-88fb-4434-b0fa-142dba818156" providerId="ADAL" clId="{8D4066BC-CD8C-42C1-9C42-8DA88F508BA1}" dt="2023-01-03T01:12:40.544" v="1780" actId="26606"/>
          <ac:spMkLst>
            <pc:docMk/>
            <pc:sldMk cId="1519753029" sldId="257"/>
            <ac:spMk id="2066" creationId="{C5E6CFF1-2F42-4E10-9A97-F116F46F53FE}"/>
          </ac:spMkLst>
        </pc:spChg>
        <pc:spChg chg="add del">
          <ac:chgData name="이민성" userId="7a2086bf-88fb-4434-b0fa-142dba818156" providerId="ADAL" clId="{8D4066BC-CD8C-42C1-9C42-8DA88F508BA1}" dt="2023-01-03T01:12:53.812" v="1786" actId="26606"/>
          <ac:spMkLst>
            <pc:docMk/>
            <pc:sldMk cId="1519753029" sldId="257"/>
            <ac:spMk id="2067" creationId="{12609869-9E80-471B-A487-A53288E0E791}"/>
          </ac:spMkLst>
        </pc:spChg>
        <pc:spChg chg="add del">
          <ac:chgData name="이민성" userId="7a2086bf-88fb-4434-b0fa-142dba818156" providerId="ADAL" clId="{8D4066BC-CD8C-42C1-9C42-8DA88F508BA1}" dt="2023-01-03T01:12:53.812" v="1786" actId="26606"/>
          <ac:spMkLst>
            <pc:docMk/>
            <pc:sldMk cId="1519753029" sldId="257"/>
            <ac:spMk id="2069" creationId="{7004738A-9D34-43E8-97D2-CA0EED4F8BE0}"/>
          </ac:spMkLst>
        </pc:spChg>
        <pc:spChg chg="add del">
          <ac:chgData name="이민성" userId="7a2086bf-88fb-4434-b0fa-142dba818156" providerId="ADAL" clId="{8D4066BC-CD8C-42C1-9C42-8DA88F508BA1}" dt="2023-01-03T01:12:53.812" v="1786" actId="26606"/>
          <ac:spMkLst>
            <pc:docMk/>
            <pc:sldMk cId="1519753029" sldId="257"/>
            <ac:spMk id="2070" creationId="{B8B8D07F-F13E-443E-BA68-2D26672D76B9}"/>
          </ac:spMkLst>
        </pc:spChg>
        <pc:spChg chg="add del">
          <ac:chgData name="이민성" userId="7a2086bf-88fb-4434-b0fa-142dba818156" providerId="ADAL" clId="{8D4066BC-CD8C-42C1-9C42-8DA88F508BA1}" dt="2023-01-03T01:12:53.812" v="1786" actId="26606"/>
          <ac:spMkLst>
            <pc:docMk/>
            <pc:sldMk cId="1519753029" sldId="257"/>
            <ac:spMk id="2072" creationId="{2813A4FA-24A5-41ED-A534-3807D1B2F344}"/>
          </ac:spMkLst>
        </pc:spChg>
        <pc:spChg chg="add del">
          <ac:chgData name="이민성" userId="7a2086bf-88fb-4434-b0fa-142dba818156" providerId="ADAL" clId="{8D4066BC-CD8C-42C1-9C42-8DA88F508BA1}" dt="2023-01-03T01:12:53.812" v="1786" actId="26606"/>
          <ac:spMkLst>
            <pc:docMk/>
            <pc:sldMk cId="1519753029" sldId="257"/>
            <ac:spMk id="2074" creationId="{C3944F27-CA70-4E84-A51A-E6BF89558979}"/>
          </ac:spMkLst>
        </pc:spChg>
        <pc:spChg chg="add del">
          <ac:chgData name="이민성" userId="7a2086bf-88fb-4434-b0fa-142dba818156" providerId="ADAL" clId="{8D4066BC-CD8C-42C1-9C42-8DA88F508BA1}" dt="2023-01-03T01:12:56.640" v="1788" actId="26606"/>
          <ac:spMkLst>
            <pc:docMk/>
            <pc:sldMk cId="1519753029" sldId="257"/>
            <ac:spMk id="2076" creationId="{04812C46-200A-4DEB-A05E-3ED6C68C2387}"/>
          </ac:spMkLst>
        </pc:spChg>
        <pc:spChg chg="add del">
          <ac:chgData name="이민성" userId="7a2086bf-88fb-4434-b0fa-142dba818156" providerId="ADAL" clId="{8D4066BC-CD8C-42C1-9C42-8DA88F508BA1}" dt="2023-01-03T01:12:56.640" v="1788" actId="26606"/>
          <ac:spMkLst>
            <pc:docMk/>
            <pc:sldMk cId="1519753029" sldId="257"/>
            <ac:spMk id="2077" creationId="{D1EA859B-E555-4109-94F3-6700E046E008}"/>
          </ac:spMkLst>
        </pc:spChg>
        <pc:spChg chg="add del">
          <ac:chgData name="이민성" userId="7a2086bf-88fb-4434-b0fa-142dba818156" providerId="ADAL" clId="{8D4066BC-CD8C-42C1-9C42-8DA88F508BA1}" dt="2023-01-03T01:13:03.931" v="1790" actId="26606"/>
          <ac:spMkLst>
            <pc:docMk/>
            <pc:sldMk cId="1519753029" sldId="257"/>
            <ac:spMk id="2079" creationId="{0CCC4BA0-1298-4DBD-86F1-B51D8C9D3437}"/>
          </ac:spMkLst>
        </pc:spChg>
        <pc:spChg chg="add del">
          <ac:chgData name="이민성" userId="7a2086bf-88fb-4434-b0fa-142dba818156" providerId="ADAL" clId="{8D4066BC-CD8C-42C1-9C42-8DA88F508BA1}" dt="2023-01-03T01:13:03.931" v="1790" actId="26606"/>
          <ac:spMkLst>
            <pc:docMk/>
            <pc:sldMk cId="1519753029" sldId="257"/>
            <ac:spMk id="2080" creationId="{EEBF1590-3B36-48EE-A89D-3B6F3CB256AB}"/>
          </ac:spMkLst>
        </pc:spChg>
        <pc:spChg chg="add del">
          <ac:chgData name="이민성" userId="7a2086bf-88fb-4434-b0fa-142dba818156" providerId="ADAL" clId="{8D4066BC-CD8C-42C1-9C42-8DA88F508BA1}" dt="2023-01-03T01:13:03.931" v="1790" actId="26606"/>
          <ac:spMkLst>
            <pc:docMk/>
            <pc:sldMk cId="1519753029" sldId="257"/>
            <ac:spMk id="2081" creationId="{AC8F6C8C-AB5A-4548-942D-E3FD40ACBC49}"/>
          </ac:spMkLst>
        </pc:spChg>
        <pc:spChg chg="add del">
          <ac:chgData name="이민성" userId="7a2086bf-88fb-4434-b0fa-142dba818156" providerId="ADAL" clId="{8D4066BC-CD8C-42C1-9C42-8DA88F508BA1}" dt="2023-01-03T01:13:05.507" v="1792" actId="26606"/>
          <ac:spMkLst>
            <pc:docMk/>
            <pc:sldMk cId="1519753029" sldId="257"/>
            <ac:spMk id="2083" creationId="{B66D7F65-E9B6-4775-8355-D095CC73C1C8}"/>
          </ac:spMkLst>
        </pc:spChg>
        <pc:spChg chg="add del">
          <ac:chgData name="이민성" userId="7a2086bf-88fb-4434-b0fa-142dba818156" providerId="ADAL" clId="{8D4066BC-CD8C-42C1-9C42-8DA88F508BA1}" dt="2023-01-03T01:13:05.507" v="1792" actId="26606"/>
          <ac:spMkLst>
            <pc:docMk/>
            <pc:sldMk cId="1519753029" sldId="257"/>
            <ac:spMk id="2084" creationId="{61707E60-CEC9-4661-AA82-69242EB4BDC3}"/>
          </ac:spMkLst>
        </pc:spChg>
        <pc:spChg chg="add del">
          <ac:chgData name="이민성" userId="7a2086bf-88fb-4434-b0fa-142dba818156" providerId="ADAL" clId="{8D4066BC-CD8C-42C1-9C42-8DA88F508BA1}" dt="2023-01-03T01:13:05.507" v="1792" actId="26606"/>
          <ac:spMkLst>
            <pc:docMk/>
            <pc:sldMk cId="1519753029" sldId="257"/>
            <ac:spMk id="2085" creationId="{8F035CD8-AE30-4146-96F2-036B0CE5E4F3}"/>
          </ac:spMkLst>
        </pc:spChg>
        <pc:spChg chg="add del">
          <ac:chgData name="이민성" userId="7a2086bf-88fb-4434-b0fa-142dba818156" providerId="ADAL" clId="{8D4066BC-CD8C-42C1-9C42-8DA88F508BA1}" dt="2023-01-03T01:49:40" v="2393" actId="26606"/>
          <ac:spMkLst>
            <pc:docMk/>
            <pc:sldMk cId="1519753029" sldId="257"/>
            <ac:spMk id="2087" creationId="{0CCC4BA0-1298-4DBD-86F1-B51D8C9D3437}"/>
          </ac:spMkLst>
        </pc:spChg>
        <pc:spChg chg="add del">
          <ac:chgData name="이민성" userId="7a2086bf-88fb-4434-b0fa-142dba818156" providerId="ADAL" clId="{8D4066BC-CD8C-42C1-9C42-8DA88F508BA1}" dt="2023-01-03T01:49:40" v="2393" actId="26606"/>
          <ac:spMkLst>
            <pc:docMk/>
            <pc:sldMk cId="1519753029" sldId="257"/>
            <ac:spMk id="2088" creationId="{EEBF1590-3B36-48EE-A89D-3B6F3CB256AB}"/>
          </ac:spMkLst>
        </pc:spChg>
        <pc:spChg chg="add del">
          <ac:chgData name="이민성" userId="7a2086bf-88fb-4434-b0fa-142dba818156" providerId="ADAL" clId="{8D4066BC-CD8C-42C1-9C42-8DA88F508BA1}" dt="2023-01-03T01:49:40" v="2393" actId="26606"/>
          <ac:spMkLst>
            <pc:docMk/>
            <pc:sldMk cId="1519753029" sldId="257"/>
            <ac:spMk id="2089" creationId="{AC8F6C8C-AB5A-4548-942D-E3FD40ACBC49}"/>
          </ac:spMkLst>
        </pc:spChg>
        <pc:spChg chg="add del">
          <ac:chgData name="이민성" userId="7a2086bf-88fb-4434-b0fa-142dba818156" providerId="ADAL" clId="{8D4066BC-CD8C-42C1-9C42-8DA88F508BA1}" dt="2023-01-03T01:49:25.583" v="2390" actId="26606"/>
          <ac:spMkLst>
            <pc:docMk/>
            <pc:sldMk cId="1519753029" sldId="257"/>
            <ac:spMk id="2094" creationId="{D1D34770-47A8-402C-AF23-2B653F2D88C1}"/>
          </ac:spMkLst>
        </pc:spChg>
        <pc:spChg chg="add del">
          <ac:chgData name="이민성" userId="7a2086bf-88fb-4434-b0fa-142dba818156" providerId="ADAL" clId="{8D4066BC-CD8C-42C1-9C42-8DA88F508BA1}" dt="2023-01-03T01:49:39.984" v="2392" actId="26606"/>
          <ac:spMkLst>
            <pc:docMk/>
            <pc:sldMk cId="1519753029" sldId="257"/>
            <ac:spMk id="2096" creationId="{0844A943-BF79-4FEA-ABB1-3BD54D236606}"/>
          </ac:spMkLst>
        </pc:spChg>
        <pc:spChg chg="add del">
          <ac:chgData name="이민성" userId="7a2086bf-88fb-4434-b0fa-142dba818156" providerId="ADAL" clId="{8D4066BC-CD8C-42C1-9C42-8DA88F508BA1}" dt="2023-01-03T01:49:39.984" v="2392" actId="26606"/>
          <ac:spMkLst>
            <pc:docMk/>
            <pc:sldMk cId="1519753029" sldId="257"/>
            <ac:spMk id="2097" creationId="{3346177D-ADC4-4968-B747-5CFCD390B5B9}"/>
          </ac:spMkLst>
        </pc:spChg>
        <pc:spChg chg="add del">
          <ac:chgData name="이민성" userId="7a2086bf-88fb-4434-b0fa-142dba818156" providerId="ADAL" clId="{8D4066BC-CD8C-42C1-9C42-8DA88F508BA1}" dt="2023-01-03T01:49:39.984" v="2392" actId="26606"/>
          <ac:spMkLst>
            <pc:docMk/>
            <pc:sldMk cId="1519753029" sldId="257"/>
            <ac:spMk id="2098" creationId="{6437CC72-F4A8-4DC3-AFAB-D22C482C8100}"/>
          </ac:spMkLst>
        </pc:spChg>
        <pc:spChg chg="add del">
          <ac:chgData name="이민성" userId="7a2086bf-88fb-4434-b0fa-142dba818156" providerId="ADAL" clId="{8D4066BC-CD8C-42C1-9C42-8DA88F508BA1}" dt="2023-01-03T01:49:58.271" v="2394" actId="26606"/>
          <ac:spMkLst>
            <pc:docMk/>
            <pc:sldMk cId="1519753029" sldId="257"/>
            <ac:spMk id="2100" creationId="{0CCC4BA0-1298-4DBD-86F1-B51D8C9D3437}"/>
          </ac:spMkLst>
        </pc:spChg>
        <pc:spChg chg="add del">
          <ac:chgData name="이민성" userId="7a2086bf-88fb-4434-b0fa-142dba818156" providerId="ADAL" clId="{8D4066BC-CD8C-42C1-9C42-8DA88F508BA1}" dt="2023-01-03T01:49:58.271" v="2394" actId="26606"/>
          <ac:spMkLst>
            <pc:docMk/>
            <pc:sldMk cId="1519753029" sldId="257"/>
            <ac:spMk id="2101" creationId="{EEBF1590-3B36-48EE-A89D-3B6F3CB256AB}"/>
          </ac:spMkLst>
        </pc:spChg>
        <pc:spChg chg="add del">
          <ac:chgData name="이민성" userId="7a2086bf-88fb-4434-b0fa-142dba818156" providerId="ADAL" clId="{8D4066BC-CD8C-42C1-9C42-8DA88F508BA1}" dt="2023-01-03T01:49:58.271" v="2394" actId="26606"/>
          <ac:spMkLst>
            <pc:docMk/>
            <pc:sldMk cId="1519753029" sldId="257"/>
            <ac:spMk id="2102" creationId="{AC8F6C8C-AB5A-4548-942D-E3FD40ACBC49}"/>
          </ac:spMkLst>
        </pc:spChg>
        <pc:picChg chg="add mod">
          <ac:chgData name="이민성" userId="7a2086bf-88fb-4434-b0fa-142dba818156" providerId="ADAL" clId="{8D4066BC-CD8C-42C1-9C42-8DA88F508BA1}" dt="2023-01-03T01:50:19.472" v="2400" actId="26606"/>
          <ac:picMkLst>
            <pc:docMk/>
            <pc:sldMk cId="1519753029" sldId="257"/>
            <ac:picMk id="4" creationId="{89B01418-219A-E08D-3F92-624DC7F16CB9}"/>
          </ac:picMkLst>
        </pc:picChg>
        <pc:picChg chg="add del">
          <ac:chgData name="이민성" userId="7a2086bf-88fb-4434-b0fa-142dba818156" providerId="ADAL" clId="{8D4066BC-CD8C-42C1-9C42-8DA88F508BA1}" dt="2023-01-03T00:45:56.328" v="466"/>
          <ac:picMkLst>
            <pc:docMk/>
            <pc:sldMk cId="1519753029" sldId="257"/>
            <ac:picMk id="2050" creationId="{9FFD1B7A-3C66-AD3A-5774-F31455A8317D}"/>
          </ac:picMkLst>
        </pc:picChg>
        <pc:picChg chg="add del">
          <ac:chgData name="이민성" userId="7a2086bf-88fb-4434-b0fa-142dba818156" providerId="ADAL" clId="{8D4066BC-CD8C-42C1-9C42-8DA88F508BA1}" dt="2023-01-03T00:46:13.034" v="468"/>
          <ac:picMkLst>
            <pc:docMk/>
            <pc:sldMk cId="1519753029" sldId="257"/>
            <ac:picMk id="2052" creationId="{ABAE4EE0-0BC6-F524-D940-08F81DFF4BDF}"/>
          </ac:picMkLst>
        </pc:picChg>
        <pc:picChg chg="add del mod ord">
          <ac:chgData name="이민성" userId="7a2086bf-88fb-4434-b0fa-142dba818156" providerId="ADAL" clId="{8D4066BC-CD8C-42C1-9C42-8DA88F508BA1}" dt="2023-01-03T01:11:42.224" v="1757" actId="478"/>
          <ac:picMkLst>
            <pc:docMk/>
            <pc:sldMk cId="1519753029" sldId="257"/>
            <ac:picMk id="2054" creationId="{BB70C3E3-20E4-812F-14A9-D820728033DE}"/>
          </ac:picMkLst>
        </pc:picChg>
        <pc:picChg chg="add del mod ord">
          <ac:chgData name="이민성" userId="7a2086bf-88fb-4434-b0fa-142dba818156" providerId="ADAL" clId="{8D4066BC-CD8C-42C1-9C42-8DA88F508BA1}" dt="2023-01-03T01:50:11.610" v="2397" actId="478"/>
          <ac:picMkLst>
            <pc:docMk/>
            <pc:sldMk cId="1519753029" sldId="257"/>
            <ac:picMk id="2056" creationId="{3CE7027B-61AD-AF06-0AC0-6B6D2D748024}"/>
          </ac:picMkLst>
        </pc:picChg>
        <pc:cxnChg chg="add del">
          <ac:chgData name="이민성" userId="7a2086bf-88fb-4434-b0fa-142dba818156" providerId="ADAL" clId="{8D4066BC-CD8C-42C1-9C42-8DA88F508BA1}" dt="2023-01-03T01:13:05.523" v="1793" actId="26606"/>
          <ac:cxnSpMkLst>
            <pc:docMk/>
            <pc:sldMk cId="1519753029" sldId="257"/>
            <ac:cxnSpMk id="2061" creationId="{67182200-4859-4C8D-BCBB-55B245C28BA3}"/>
          </ac:cxnSpMkLst>
        </pc:cxnChg>
        <pc:cxnChg chg="add del">
          <ac:chgData name="이민성" userId="7a2086bf-88fb-4434-b0fa-142dba818156" providerId="ADAL" clId="{8D4066BC-CD8C-42C1-9C42-8DA88F508BA1}" dt="2023-01-03T01:12:40.544" v="1780" actId="26606"/>
          <ac:cxnSpMkLst>
            <pc:docMk/>
            <pc:sldMk cId="1519753029" sldId="257"/>
            <ac:cxnSpMk id="2068" creationId="{67182200-4859-4C8D-BCBB-55B245C28BA3}"/>
          </ac:cxnSpMkLst>
        </pc:cxnChg>
      </pc:sldChg>
      <pc:sldChg chg="addSp delSp modSp mod setBg">
        <pc:chgData name="이민성" userId="7a2086bf-88fb-4434-b0fa-142dba818156" providerId="ADAL" clId="{8D4066BC-CD8C-42C1-9C42-8DA88F508BA1}" dt="2023-01-06T01:51:07.616" v="3344" actId="1076"/>
        <pc:sldMkLst>
          <pc:docMk/>
          <pc:sldMk cId="3028597024" sldId="258"/>
        </pc:sldMkLst>
        <pc:spChg chg="mod">
          <ac:chgData name="이민성" userId="7a2086bf-88fb-4434-b0fa-142dba818156" providerId="ADAL" clId="{8D4066BC-CD8C-42C1-9C42-8DA88F508BA1}" dt="2023-01-03T01:13:26.812" v="1794" actId="122"/>
          <ac:spMkLst>
            <pc:docMk/>
            <pc:sldMk cId="3028597024" sldId="258"/>
            <ac:spMk id="2" creationId="{0F8157F9-47C9-8846-447B-6EBF8A2A1185}"/>
          </ac:spMkLst>
        </pc:spChg>
        <pc:spChg chg="add del">
          <ac:chgData name="이민성" userId="7a2086bf-88fb-4434-b0fa-142dba818156" providerId="ADAL" clId="{8D4066BC-CD8C-42C1-9C42-8DA88F508BA1}" dt="2023-01-03T00:22:15.974" v="48" actId="478"/>
          <ac:spMkLst>
            <pc:docMk/>
            <pc:sldMk cId="3028597024" sldId="258"/>
            <ac:spMk id="3" creationId="{0F0636DC-B869-9B54-8B81-7259EAAF55A8}"/>
          </ac:spMkLst>
        </pc:spChg>
        <pc:spChg chg="add del mod">
          <ac:chgData name="이민성" userId="7a2086bf-88fb-4434-b0fa-142dba818156" providerId="ADAL" clId="{8D4066BC-CD8C-42C1-9C42-8DA88F508BA1}" dt="2023-01-06T01:50:59.913" v="3342" actId="478"/>
          <ac:spMkLst>
            <pc:docMk/>
            <pc:sldMk cId="3028597024" sldId="258"/>
            <ac:spMk id="4" creationId="{23F1CCB4-904F-5D43-0815-A9CC8BDBD3E1}"/>
          </ac:spMkLst>
        </pc:spChg>
        <pc:spChg chg="add del mod">
          <ac:chgData name="이민성" userId="7a2086bf-88fb-4434-b0fa-142dba818156" providerId="ADAL" clId="{8D4066BC-CD8C-42C1-9C42-8DA88F508BA1}" dt="2023-01-03T00:22:16.490" v="49"/>
          <ac:spMkLst>
            <pc:docMk/>
            <pc:sldMk cId="3028597024" sldId="258"/>
            <ac:spMk id="5" creationId="{6074784D-B8D3-3A82-4FF8-CA22081B93CC}"/>
          </ac:spMkLst>
        </pc:spChg>
        <pc:spChg chg="add del mod">
          <ac:chgData name="이민성" userId="7a2086bf-88fb-4434-b0fa-142dba818156" providerId="ADAL" clId="{8D4066BC-CD8C-42C1-9C42-8DA88F508BA1}" dt="2023-01-03T01:09:26.665" v="1521"/>
          <ac:spMkLst>
            <pc:docMk/>
            <pc:sldMk cId="3028597024" sldId="258"/>
            <ac:spMk id="9" creationId="{227F188A-70E2-9E78-4722-0C8FC98EAC42}"/>
          </ac:spMkLst>
        </pc:spChg>
        <pc:spChg chg="add del">
          <ac:chgData name="이민성" userId="7a2086bf-88fb-4434-b0fa-142dba818156" providerId="ADAL" clId="{8D4066BC-CD8C-42C1-9C42-8DA88F508BA1}" dt="2023-01-03T00:22:01.275" v="43" actId="26606"/>
          <ac:spMkLst>
            <pc:docMk/>
            <pc:sldMk cId="3028597024" sldId="258"/>
            <ac:spMk id="11" creationId="{33A2F2AC-31FD-280D-D1DB-537384EC3088}"/>
          </ac:spMkLst>
        </pc:spChg>
        <pc:spChg chg="add del">
          <ac:chgData name="이민성" userId="7a2086bf-88fb-4434-b0fa-142dba818156" providerId="ADAL" clId="{8D4066BC-CD8C-42C1-9C42-8DA88F508BA1}" dt="2023-01-03T00:21:53.365" v="39" actId="26606"/>
          <ac:spMkLst>
            <pc:docMk/>
            <pc:sldMk cId="3028597024" sldId="258"/>
            <ac:spMk id="12" creationId="{A4AC5506-6312-4701-8D3C-40187889A947}"/>
          </ac:spMkLst>
        </pc:spChg>
        <pc:spChg chg="add del">
          <ac:chgData name="이민성" userId="7a2086bf-88fb-4434-b0fa-142dba818156" providerId="ADAL" clId="{8D4066BC-CD8C-42C1-9C42-8DA88F508BA1}" dt="2023-01-03T00:22:01.275" v="43" actId="26606"/>
          <ac:spMkLst>
            <pc:docMk/>
            <pc:sldMk cId="3028597024" sldId="258"/>
            <ac:spMk id="14" creationId="{1A95671B-3CC6-4792-9114-B74FAEA224E6}"/>
          </ac:spMkLst>
        </pc:spChg>
        <pc:spChg chg="add del">
          <ac:chgData name="이민성" userId="7a2086bf-88fb-4434-b0fa-142dba818156" providerId="ADAL" clId="{8D4066BC-CD8C-42C1-9C42-8DA88F508BA1}" dt="2023-01-03T01:09:37.822" v="1527" actId="26606"/>
          <ac:spMkLst>
            <pc:docMk/>
            <pc:sldMk cId="3028597024" sldId="258"/>
            <ac:spMk id="18" creationId="{A4AC5506-6312-4701-8D3C-40187889A947}"/>
          </ac:spMkLst>
        </pc:spChg>
        <pc:spChg chg="add del mod">
          <ac:chgData name="이민성" userId="7a2086bf-88fb-4434-b0fa-142dba818156" providerId="ADAL" clId="{8D4066BC-CD8C-42C1-9C42-8DA88F508BA1}" dt="2023-01-03T01:28:39.710" v="1807"/>
          <ac:spMkLst>
            <pc:docMk/>
            <pc:sldMk cId="3028597024" sldId="258"/>
            <ac:spMk id="19" creationId="{BB9769D1-D1BE-0E13-9316-1BDFFE6C7D61}"/>
          </ac:spMkLst>
        </pc:spChg>
        <pc:spChg chg="add del">
          <ac:chgData name="이민성" userId="7a2086bf-88fb-4434-b0fa-142dba818156" providerId="ADAL" clId="{8D4066BC-CD8C-42C1-9C42-8DA88F508BA1}" dt="2023-01-03T01:09:31.065" v="1525" actId="26606"/>
          <ac:spMkLst>
            <pc:docMk/>
            <pc:sldMk cId="3028597024" sldId="258"/>
            <ac:spMk id="21" creationId="{A4AC5506-6312-4701-8D3C-40187889A947}"/>
          </ac:spMkLst>
        </pc:spChg>
        <pc:picChg chg="add mod">
          <ac:chgData name="이민성" userId="7a2086bf-88fb-4434-b0fa-142dba818156" providerId="ADAL" clId="{8D4066BC-CD8C-42C1-9C42-8DA88F508BA1}" dt="2023-01-06T01:51:07.616" v="3344" actId="1076"/>
          <ac:picMkLst>
            <pc:docMk/>
            <pc:sldMk cId="3028597024" sldId="258"/>
            <ac:picMk id="5" creationId="{8337E2A8-A869-80FF-7607-EF0AFC77103F}"/>
          </ac:picMkLst>
        </pc:picChg>
        <pc:picChg chg="add del mod">
          <ac:chgData name="이민성" userId="7a2086bf-88fb-4434-b0fa-142dba818156" providerId="ADAL" clId="{8D4066BC-CD8C-42C1-9C42-8DA88F508BA1}" dt="2023-01-03T01:09:16.165" v="1515" actId="478"/>
          <ac:picMkLst>
            <pc:docMk/>
            <pc:sldMk cId="3028597024" sldId="258"/>
            <ac:picMk id="7" creationId="{F3725686-D57D-4F69-7F58-21F865D8416E}"/>
          </ac:picMkLst>
        </pc:picChg>
        <pc:picChg chg="add del mod">
          <ac:chgData name="이민성" userId="7a2086bf-88fb-4434-b0fa-142dba818156" providerId="ADAL" clId="{8D4066BC-CD8C-42C1-9C42-8DA88F508BA1}" dt="2023-01-03T01:09:24.761" v="1520"/>
          <ac:picMkLst>
            <pc:docMk/>
            <pc:sldMk cId="3028597024" sldId="258"/>
            <ac:picMk id="13" creationId="{01F6D17F-F862-705B-F766-B1D510DBDC9A}"/>
          </ac:picMkLst>
        </pc:picChg>
        <pc:picChg chg="add del mod">
          <ac:chgData name="이민성" userId="7a2086bf-88fb-4434-b0fa-142dba818156" providerId="ADAL" clId="{8D4066BC-CD8C-42C1-9C42-8DA88F508BA1}" dt="2023-01-03T01:28:36.600" v="1806" actId="478"/>
          <ac:picMkLst>
            <pc:docMk/>
            <pc:sldMk cId="3028597024" sldId="258"/>
            <ac:picMk id="16" creationId="{5A2E7F05-F5AF-768D-EE64-6978D3A6F51E}"/>
          </ac:picMkLst>
        </pc:picChg>
        <pc:picChg chg="add del mod">
          <ac:chgData name="이민성" userId="7a2086bf-88fb-4434-b0fa-142dba818156" providerId="ADAL" clId="{8D4066BC-CD8C-42C1-9C42-8DA88F508BA1}" dt="2023-01-06T01:50:50.637" v="3340" actId="478"/>
          <ac:picMkLst>
            <pc:docMk/>
            <pc:sldMk cId="3028597024" sldId="258"/>
            <ac:picMk id="22" creationId="{3B5A45BE-9F11-72BE-73F9-F9F2938ED7A9}"/>
          </ac:picMkLst>
        </pc:picChg>
        <pc:picChg chg="add del">
          <ac:chgData name="이민성" userId="7a2086bf-88fb-4434-b0fa-142dba818156" providerId="ADAL" clId="{8D4066BC-CD8C-42C1-9C42-8DA88F508BA1}" dt="2023-01-03T06:58:23.411" v="3277" actId="22"/>
          <ac:picMkLst>
            <pc:docMk/>
            <pc:sldMk cId="3028597024" sldId="258"/>
            <ac:picMk id="24" creationId="{C58AC5A3-D0FC-3BE1-D54B-9AC5A0ED9560}"/>
          </ac:picMkLst>
        </pc:picChg>
      </pc:sldChg>
      <pc:sldChg chg="modSp del mod">
        <pc:chgData name="이민성" userId="7a2086bf-88fb-4434-b0fa-142dba818156" providerId="ADAL" clId="{8D4066BC-CD8C-42C1-9C42-8DA88F508BA1}" dt="2023-01-03T01:45:52.003" v="2145" actId="47"/>
        <pc:sldMkLst>
          <pc:docMk/>
          <pc:sldMk cId="2983570187" sldId="259"/>
        </pc:sldMkLst>
        <pc:spChg chg="mod">
          <ac:chgData name="이민성" userId="7a2086bf-88fb-4434-b0fa-142dba818156" providerId="ADAL" clId="{8D4066BC-CD8C-42C1-9C42-8DA88F508BA1}" dt="2023-01-02T08:34:50.520" v="31" actId="20577"/>
          <ac:spMkLst>
            <pc:docMk/>
            <pc:sldMk cId="2983570187" sldId="259"/>
            <ac:spMk id="3" creationId="{BE65715B-EA70-60F9-286F-A30CD680D584}"/>
          </ac:spMkLst>
        </pc:spChg>
      </pc:sldChg>
      <pc:sldChg chg="addSp delSp modSp mod addCm delCm modCm">
        <pc:chgData name="이민성" userId="7a2086bf-88fb-4434-b0fa-142dba818156" providerId="ADAL" clId="{8D4066BC-CD8C-42C1-9C42-8DA88F508BA1}" dt="2023-01-06T02:18:36.748" v="3520" actId="14100"/>
        <pc:sldMkLst>
          <pc:docMk/>
          <pc:sldMk cId="1755466194" sldId="260"/>
        </pc:sldMkLst>
        <pc:spChg chg="mod">
          <ac:chgData name="이민성" userId="7a2086bf-88fb-4434-b0fa-142dba818156" providerId="ADAL" clId="{8D4066BC-CD8C-42C1-9C42-8DA88F508BA1}" dt="2023-01-03T01:47:15.464" v="2160" actId="122"/>
          <ac:spMkLst>
            <pc:docMk/>
            <pc:sldMk cId="1755466194" sldId="260"/>
            <ac:spMk id="2" creationId="{AB8F6F1A-D450-1D2F-84AC-1E726FC92B31}"/>
          </ac:spMkLst>
        </pc:spChg>
        <pc:spChg chg="del mod">
          <ac:chgData name="이민성" userId="7a2086bf-88fb-4434-b0fa-142dba818156" providerId="ADAL" clId="{8D4066BC-CD8C-42C1-9C42-8DA88F508BA1}" dt="2023-01-03T04:14:34.733" v="2762" actId="478"/>
          <ac:spMkLst>
            <pc:docMk/>
            <pc:sldMk cId="1755466194" sldId="260"/>
            <ac:spMk id="3" creationId="{B376F65D-C61B-E3C7-989B-ED0B0FE04A84}"/>
          </ac:spMkLst>
        </pc:spChg>
        <pc:spChg chg="add mod">
          <ac:chgData name="이민성" userId="7a2086bf-88fb-4434-b0fa-142dba818156" providerId="ADAL" clId="{8D4066BC-CD8C-42C1-9C42-8DA88F508BA1}" dt="2023-01-03T07:36:17.549" v="3285" actId="164"/>
          <ac:spMkLst>
            <pc:docMk/>
            <pc:sldMk cId="1755466194" sldId="260"/>
            <ac:spMk id="4" creationId="{B48F7097-D7E5-CF80-3E46-10D83DEAC832}"/>
          </ac:spMkLst>
        </pc:spChg>
        <pc:spChg chg="add mod">
          <ac:chgData name="이민성" userId="7a2086bf-88fb-4434-b0fa-142dba818156" providerId="ADAL" clId="{8D4066BC-CD8C-42C1-9C42-8DA88F508BA1}" dt="2023-01-03T07:36:17.549" v="3285" actId="164"/>
          <ac:spMkLst>
            <pc:docMk/>
            <pc:sldMk cId="1755466194" sldId="260"/>
            <ac:spMk id="5" creationId="{C77D531C-EAB9-840A-130D-F85C97C8788C}"/>
          </ac:spMkLst>
        </pc:spChg>
        <pc:spChg chg="add mod">
          <ac:chgData name="이민성" userId="7a2086bf-88fb-4434-b0fa-142dba818156" providerId="ADAL" clId="{8D4066BC-CD8C-42C1-9C42-8DA88F508BA1}" dt="2023-01-03T07:36:17.549" v="3285" actId="164"/>
          <ac:spMkLst>
            <pc:docMk/>
            <pc:sldMk cId="1755466194" sldId="260"/>
            <ac:spMk id="6" creationId="{3A638335-03EB-0BA6-55CC-633E9EE694A8}"/>
          </ac:spMkLst>
        </pc:spChg>
        <pc:spChg chg="add mod">
          <ac:chgData name="이민성" userId="7a2086bf-88fb-4434-b0fa-142dba818156" providerId="ADAL" clId="{8D4066BC-CD8C-42C1-9C42-8DA88F508BA1}" dt="2023-01-03T07:36:17.549" v="3285" actId="164"/>
          <ac:spMkLst>
            <pc:docMk/>
            <pc:sldMk cId="1755466194" sldId="260"/>
            <ac:spMk id="7" creationId="{5CE4BEB1-41FC-2835-1B85-0FF2F7A19119}"/>
          </ac:spMkLst>
        </pc:spChg>
        <pc:spChg chg="add mod">
          <ac:chgData name="이민성" userId="7a2086bf-88fb-4434-b0fa-142dba818156" providerId="ADAL" clId="{8D4066BC-CD8C-42C1-9C42-8DA88F508BA1}" dt="2023-01-06T02:18:29.945" v="3518" actId="14100"/>
          <ac:spMkLst>
            <pc:docMk/>
            <pc:sldMk cId="1755466194" sldId="260"/>
            <ac:spMk id="8" creationId="{0A6DCFEF-DF2D-6354-CAEF-8BECC216E279}"/>
          </ac:spMkLst>
        </pc:spChg>
        <pc:spChg chg="add mod">
          <ac:chgData name="이민성" userId="7a2086bf-88fb-4434-b0fa-142dba818156" providerId="ADAL" clId="{8D4066BC-CD8C-42C1-9C42-8DA88F508BA1}" dt="2023-01-06T02:18:32.988" v="3519" actId="14100"/>
          <ac:spMkLst>
            <pc:docMk/>
            <pc:sldMk cId="1755466194" sldId="260"/>
            <ac:spMk id="9" creationId="{9C28D01F-11F4-E72A-F726-4ED507419C4D}"/>
          </ac:spMkLst>
        </pc:spChg>
        <pc:spChg chg="add mod">
          <ac:chgData name="이민성" userId="7a2086bf-88fb-4434-b0fa-142dba818156" providerId="ADAL" clId="{8D4066BC-CD8C-42C1-9C42-8DA88F508BA1}" dt="2023-01-06T02:18:36.748" v="3520" actId="14100"/>
          <ac:spMkLst>
            <pc:docMk/>
            <pc:sldMk cId="1755466194" sldId="260"/>
            <ac:spMk id="10" creationId="{893627E6-6FBA-9A3E-4C54-723AB7F2D93B}"/>
          </ac:spMkLst>
        </pc:spChg>
        <pc:grpChg chg="add mod">
          <ac:chgData name="이민성" userId="7a2086bf-88fb-4434-b0fa-142dba818156" providerId="ADAL" clId="{8D4066BC-CD8C-42C1-9C42-8DA88F508BA1}" dt="2023-01-03T07:36:17.549" v="3285" actId="164"/>
          <ac:grpSpMkLst>
            <pc:docMk/>
            <pc:sldMk cId="1755466194" sldId="260"/>
            <ac:grpSpMk id="11" creationId="{1CCF7EDB-8688-0206-ECE3-A1AA2CA00697}"/>
          </ac:grpSpMkLst>
        </pc:grpChg>
      </pc:sldChg>
      <pc:sldChg chg="addSp delSp modSp del mod addCm delCm">
        <pc:chgData name="이민성" userId="7a2086bf-88fb-4434-b0fa-142dba818156" providerId="ADAL" clId="{8D4066BC-CD8C-42C1-9C42-8DA88F508BA1}" dt="2023-01-06T01:52:17.050" v="3357" actId="47"/>
        <pc:sldMkLst>
          <pc:docMk/>
          <pc:sldMk cId="3497480772" sldId="261"/>
        </pc:sldMkLst>
        <pc:spChg chg="mod">
          <ac:chgData name="이민성" userId="7a2086bf-88fb-4434-b0fa-142dba818156" providerId="ADAL" clId="{8D4066BC-CD8C-42C1-9C42-8DA88F508BA1}" dt="2023-01-03T02:43:01.977" v="2681" actId="20577"/>
          <ac:spMkLst>
            <pc:docMk/>
            <pc:sldMk cId="3497480772" sldId="261"/>
            <ac:spMk id="2" creationId="{05906C7B-ABE7-BD17-ADAF-726F0C32874E}"/>
          </ac:spMkLst>
        </pc:spChg>
        <pc:spChg chg="del mod">
          <ac:chgData name="이민성" userId="7a2086bf-88fb-4434-b0fa-142dba818156" providerId="ADAL" clId="{8D4066BC-CD8C-42C1-9C42-8DA88F508BA1}" dt="2023-01-03T01:52:40.010" v="2401" actId="478"/>
          <ac:spMkLst>
            <pc:docMk/>
            <pc:sldMk cId="3497480772" sldId="261"/>
            <ac:spMk id="3" creationId="{42FB7B27-9702-CC9A-4462-02EF62D48F46}"/>
          </ac:spMkLst>
        </pc:spChg>
        <pc:spChg chg="add mod">
          <ac:chgData name="이민성" userId="7a2086bf-88fb-4434-b0fa-142dba818156" providerId="ADAL" clId="{8D4066BC-CD8C-42C1-9C42-8DA88F508BA1}" dt="2023-01-03T02:42:31.930" v="2679" actId="20577"/>
          <ac:spMkLst>
            <pc:docMk/>
            <pc:sldMk cId="3497480772" sldId="261"/>
            <ac:spMk id="4" creationId="{AF2E015D-83E4-B482-7031-C6D94DFA62AC}"/>
          </ac:spMkLst>
        </pc:spChg>
      </pc:sldChg>
      <pc:sldChg chg="addSp delSp modSp mod ord addCm delCm">
        <pc:chgData name="이민성" userId="7a2086bf-88fb-4434-b0fa-142dba818156" providerId="ADAL" clId="{8D4066BC-CD8C-42C1-9C42-8DA88F508BA1}" dt="2023-01-03T02:45:23.276" v="2696" actId="20578"/>
        <pc:sldMkLst>
          <pc:docMk/>
          <pc:sldMk cId="72061239" sldId="263"/>
        </pc:sldMkLst>
        <pc:spChg chg="del">
          <ac:chgData name="이민성" userId="7a2086bf-88fb-4434-b0fa-142dba818156" providerId="ADAL" clId="{8D4066BC-CD8C-42C1-9C42-8DA88F508BA1}" dt="2023-01-03T00:57:28.583" v="1208" actId="478"/>
          <ac:spMkLst>
            <pc:docMk/>
            <pc:sldMk cId="72061239" sldId="263"/>
            <ac:spMk id="6" creationId="{4875C8AC-EF35-9112-91D4-2C85953CE71B}"/>
          </ac:spMkLst>
        </pc:spChg>
        <pc:spChg chg="del">
          <ac:chgData name="이민성" userId="7a2086bf-88fb-4434-b0fa-142dba818156" providerId="ADAL" clId="{8D4066BC-CD8C-42C1-9C42-8DA88F508BA1}" dt="2023-01-03T00:57:29.490" v="1210" actId="478"/>
          <ac:spMkLst>
            <pc:docMk/>
            <pc:sldMk cId="72061239" sldId="263"/>
            <ac:spMk id="15" creationId="{7A85F322-FA3B-4B85-3DCF-D906585C14B6}"/>
          </ac:spMkLst>
        </pc:spChg>
        <pc:spChg chg="del">
          <ac:chgData name="이민성" userId="7a2086bf-88fb-4434-b0fa-142dba818156" providerId="ADAL" clId="{8D4066BC-CD8C-42C1-9C42-8DA88F508BA1}" dt="2023-01-03T00:57:33.031" v="1212" actId="478"/>
          <ac:spMkLst>
            <pc:docMk/>
            <pc:sldMk cId="72061239" sldId="263"/>
            <ac:spMk id="16" creationId="{772A8B78-2982-8BA0-6DA2-DB8282DECA6A}"/>
          </ac:spMkLst>
        </pc:spChg>
        <pc:spChg chg="del">
          <ac:chgData name="이민성" userId="7a2086bf-88fb-4434-b0fa-142dba818156" providerId="ADAL" clId="{8D4066BC-CD8C-42C1-9C42-8DA88F508BA1}" dt="2023-01-03T00:57:31.447" v="1211" actId="478"/>
          <ac:spMkLst>
            <pc:docMk/>
            <pc:sldMk cId="72061239" sldId="263"/>
            <ac:spMk id="19" creationId="{4AE1127F-C038-039D-B4F9-973C62AC787F}"/>
          </ac:spMkLst>
        </pc:spChg>
        <pc:spChg chg="del">
          <ac:chgData name="이민성" userId="7a2086bf-88fb-4434-b0fa-142dba818156" providerId="ADAL" clId="{8D4066BC-CD8C-42C1-9C42-8DA88F508BA1}" dt="2023-01-03T00:57:33.974" v="1213" actId="478"/>
          <ac:spMkLst>
            <pc:docMk/>
            <pc:sldMk cId="72061239" sldId="263"/>
            <ac:spMk id="25" creationId="{B1FE9E00-58E8-E234-DF5A-D4A33E37A0C5}"/>
          </ac:spMkLst>
        </pc:spChg>
        <pc:spChg chg="del">
          <ac:chgData name="이민성" userId="7a2086bf-88fb-4434-b0fa-142dba818156" providerId="ADAL" clId="{8D4066BC-CD8C-42C1-9C42-8DA88F508BA1}" dt="2023-01-03T00:57:31.447" v="1211" actId="478"/>
          <ac:spMkLst>
            <pc:docMk/>
            <pc:sldMk cId="72061239" sldId="263"/>
            <ac:spMk id="26" creationId="{37D6F30A-EA95-C69E-A3A2-61204C905972}"/>
          </ac:spMkLst>
        </pc:spChg>
        <pc:spChg chg="del">
          <ac:chgData name="이민성" userId="7a2086bf-88fb-4434-b0fa-142dba818156" providerId="ADAL" clId="{8D4066BC-CD8C-42C1-9C42-8DA88F508BA1}" dt="2023-01-03T00:57:31.447" v="1211" actId="478"/>
          <ac:spMkLst>
            <pc:docMk/>
            <pc:sldMk cId="72061239" sldId="263"/>
            <ac:spMk id="39" creationId="{3D5296DB-0FC3-412B-E33D-E385FACB8666}"/>
          </ac:spMkLst>
        </pc:spChg>
        <pc:spChg chg="del">
          <ac:chgData name="이민성" userId="7a2086bf-88fb-4434-b0fa-142dba818156" providerId="ADAL" clId="{8D4066BC-CD8C-42C1-9C42-8DA88F508BA1}" dt="2023-01-03T00:57:31.447" v="1211" actId="478"/>
          <ac:spMkLst>
            <pc:docMk/>
            <pc:sldMk cId="72061239" sldId="263"/>
            <ac:spMk id="40" creationId="{FD14E3DC-ADB6-ADD8-A317-2ADA74CD6130}"/>
          </ac:spMkLst>
        </pc:spChg>
        <pc:spChg chg="del">
          <ac:chgData name="이민성" userId="7a2086bf-88fb-4434-b0fa-142dba818156" providerId="ADAL" clId="{8D4066BC-CD8C-42C1-9C42-8DA88F508BA1}" dt="2023-01-03T00:57:31.447" v="1211" actId="478"/>
          <ac:spMkLst>
            <pc:docMk/>
            <pc:sldMk cId="72061239" sldId="263"/>
            <ac:spMk id="41" creationId="{200EF631-2671-6CFE-681F-020503F495BA}"/>
          </ac:spMkLst>
        </pc:spChg>
        <pc:spChg chg="del">
          <ac:chgData name="이민성" userId="7a2086bf-88fb-4434-b0fa-142dba818156" providerId="ADAL" clId="{8D4066BC-CD8C-42C1-9C42-8DA88F508BA1}" dt="2023-01-03T00:57:31.447" v="1211" actId="478"/>
          <ac:spMkLst>
            <pc:docMk/>
            <pc:sldMk cId="72061239" sldId="263"/>
            <ac:spMk id="42" creationId="{0F38AACF-49DD-22A3-A38C-60D8FD9DE13E}"/>
          </ac:spMkLst>
        </pc:spChg>
        <pc:spChg chg="del">
          <ac:chgData name="이민성" userId="7a2086bf-88fb-4434-b0fa-142dba818156" providerId="ADAL" clId="{8D4066BC-CD8C-42C1-9C42-8DA88F508BA1}" dt="2023-01-03T00:57:33.031" v="1212" actId="478"/>
          <ac:spMkLst>
            <pc:docMk/>
            <pc:sldMk cId="72061239" sldId="263"/>
            <ac:spMk id="58" creationId="{9D3D3438-176F-D2E8-DD84-A103456650D8}"/>
          </ac:spMkLst>
        </pc:spChg>
        <pc:spChg chg="del">
          <ac:chgData name="이민성" userId="7a2086bf-88fb-4434-b0fa-142dba818156" providerId="ADAL" clId="{8D4066BC-CD8C-42C1-9C42-8DA88F508BA1}" dt="2023-01-03T00:57:33.031" v="1212" actId="478"/>
          <ac:spMkLst>
            <pc:docMk/>
            <pc:sldMk cId="72061239" sldId="263"/>
            <ac:spMk id="59" creationId="{E4EB18B2-9254-8B2F-A139-A0DCC9D5F87C}"/>
          </ac:spMkLst>
        </pc:spChg>
        <pc:spChg chg="mod">
          <ac:chgData name="이민성" userId="7a2086bf-88fb-4434-b0fa-142dba818156" providerId="ADAL" clId="{8D4066BC-CD8C-42C1-9C42-8DA88F508BA1}" dt="2023-01-03T02:01:14.766" v="2552" actId="1076"/>
          <ac:spMkLst>
            <pc:docMk/>
            <pc:sldMk cId="72061239" sldId="263"/>
            <ac:spMk id="63" creationId="{96B04AB1-A342-1248-5DB0-02132DB52782}"/>
          </ac:spMkLst>
        </pc:spChg>
        <pc:picChg chg="add mod">
          <ac:chgData name="이민성" userId="7a2086bf-88fb-4434-b0fa-142dba818156" providerId="ADAL" clId="{8D4066BC-CD8C-42C1-9C42-8DA88F508BA1}" dt="2023-01-03T02:01:23.130" v="2554" actId="1076"/>
          <ac:picMkLst>
            <pc:docMk/>
            <pc:sldMk cId="72061239" sldId="263"/>
            <ac:picMk id="3" creationId="{9345AECA-8A90-E9D0-50E0-5797499E8595}"/>
          </ac:picMkLst>
        </pc:picChg>
        <pc:cxnChg chg="del mod">
          <ac:chgData name="이민성" userId="7a2086bf-88fb-4434-b0fa-142dba818156" providerId="ADAL" clId="{8D4066BC-CD8C-42C1-9C42-8DA88F508BA1}" dt="2023-01-03T00:57:29.205" v="1209" actId="478"/>
          <ac:cxnSpMkLst>
            <pc:docMk/>
            <pc:sldMk cId="72061239" sldId="263"/>
            <ac:cxnSpMk id="8" creationId="{76B97B5D-CC99-ADFC-70CC-ED94CB57BBB9}"/>
          </ac:cxnSpMkLst>
        </pc:cxnChg>
        <pc:cxnChg chg="del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9" creationId="{320B5D3B-EC39-1842-6789-C85ED3C52B58}"/>
          </ac:cxnSpMkLst>
        </pc:cxnChg>
        <pc:cxnChg chg="del mod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18" creationId="{1766C3EF-6E69-62AA-B5DC-9CFE4139DCCF}"/>
          </ac:cxnSpMkLst>
        </pc:cxnChg>
        <pc:cxnChg chg="del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20" creationId="{CAF69A68-2729-E550-9ACA-F4ADEF89325A}"/>
          </ac:cxnSpMkLst>
        </pc:cxnChg>
        <pc:cxnChg chg="del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22" creationId="{20F664E5-E858-240C-C1A7-DB4E8EF591C0}"/>
          </ac:cxnSpMkLst>
        </pc:cxnChg>
        <pc:cxnChg chg="del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32" creationId="{BDCBA5B2-A99C-4E71-99C7-A71FFB375274}"/>
          </ac:cxnSpMkLst>
        </pc:cxnChg>
        <pc:cxnChg chg="del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34" creationId="{27BB7180-DA27-BBB9-25E1-11F976147861}"/>
          </ac:cxnSpMkLst>
        </pc:cxnChg>
        <pc:cxnChg chg="del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35" creationId="{CF014146-087D-3081-9B29-6FF8C8BAC393}"/>
          </ac:cxnSpMkLst>
        </pc:cxnChg>
        <pc:cxnChg chg="del">
          <ac:chgData name="이민성" userId="7a2086bf-88fb-4434-b0fa-142dba818156" providerId="ADAL" clId="{8D4066BC-CD8C-42C1-9C42-8DA88F508BA1}" dt="2023-01-03T00:57:31.447" v="1211" actId="478"/>
          <ac:cxnSpMkLst>
            <pc:docMk/>
            <pc:sldMk cId="72061239" sldId="263"/>
            <ac:cxnSpMk id="36" creationId="{B395F78D-2726-876D-5771-82EDED597487}"/>
          </ac:cxnSpMkLst>
        </pc:cxnChg>
        <pc:cxnChg chg="del mod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44" creationId="{A1241C79-0F37-417F-6F87-B7489CB73C98}"/>
          </ac:cxnSpMkLst>
        </pc:cxnChg>
        <pc:cxnChg chg="del mod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47" creationId="{47CBC070-2528-A71B-2619-FCC70C5A1CF8}"/>
          </ac:cxnSpMkLst>
        </pc:cxnChg>
        <pc:cxnChg chg="del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48" creationId="{C4266E20-AB4D-334A-A627-0EA369CDEB84}"/>
          </ac:cxnSpMkLst>
        </pc:cxnChg>
        <pc:cxnChg chg="del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49" creationId="{F57FA78C-D375-7E70-FF17-2143271AB244}"/>
          </ac:cxnSpMkLst>
        </pc:cxnChg>
        <pc:cxnChg chg="del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52" creationId="{3447192B-2DDD-2D5D-41C1-548AB7DCBA8C}"/>
          </ac:cxnSpMkLst>
        </pc:cxnChg>
        <pc:cxnChg chg="del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55" creationId="{2BAD8D84-A1A6-E292-B853-5E335B12263A}"/>
          </ac:cxnSpMkLst>
        </pc:cxnChg>
        <pc:cxnChg chg="del">
          <ac:chgData name="이민성" userId="7a2086bf-88fb-4434-b0fa-142dba818156" providerId="ADAL" clId="{8D4066BC-CD8C-42C1-9C42-8DA88F508BA1}" dt="2023-01-03T00:57:33.031" v="1212" actId="478"/>
          <ac:cxnSpMkLst>
            <pc:docMk/>
            <pc:sldMk cId="72061239" sldId="263"/>
            <ac:cxnSpMk id="56" creationId="{F4F8047F-67FE-8AC4-70F2-6F76010E6614}"/>
          </ac:cxnSpMkLst>
        </pc:cxnChg>
      </pc:sldChg>
      <pc:sldChg chg="addSp delSp modSp new mod">
        <pc:chgData name="이민성" userId="7a2086bf-88fb-4434-b0fa-142dba818156" providerId="ADAL" clId="{8D4066BC-CD8C-42C1-9C42-8DA88F508BA1}" dt="2023-01-06T01:51:29.263" v="3350" actId="1076"/>
        <pc:sldMkLst>
          <pc:docMk/>
          <pc:sldMk cId="1601507428" sldId="264"/>
        </pc:sldMkLst>
        <pc:spChg chg="mod">
          <ac:chgData name="이민성" userId="7a2086bf-88fb-4434-b0fa-142dba818156" providerId="ADAL" clId="{8D4066BC-CD8C-42C1-9C42-8DA88F508BA1}" dt="2023-01-03T01:13:32.585" v="1795" actId="122"/>
          <ac:spMkLst>
            <pc:docMk/>
            <pc:sldMk cId="1601507428" sldId="264"/>
            <ac:spMk id="2" creationId="{C36E1ED1-DA1C-4D77-D4B9-7DDB202846D6}"/>
          </ac:spMkLst>
        </pc:spChg>
        <pc:spChg chg="del">
          <ac:chgData name="이민성" userId="7a2086bf-88fb-4434-b0fa-142dba818156" providerId="ADAL" clId="{8D4066BC-CD8C-42C1-9C42-8DA88F508BA1}" dt="2023-01-03T00:27:55.018" v="92"/>
          <ac:spMkLst>
            <pc:docMk/>
            <pc:sldMk cId="1601507428" sldId="264"/>
            <ac:spMk id="3" creationId="{DE5E2651-2DEB-30A0-D957-31583F027A50}"/>
          </ac:spMkLst>
        </pc:spChg>
        <pc:spChg chg="add del mod">
          <ac:chgData name="이민성" userId="7a2086bf-88fb-4434-b0fa-142dba818156" providerId="ADAL" clId="{8D4066BC-CD8C-42C1-9C42-8DA88F508BA1}" dt="2023-01-06T01:51:21.768" v="3346" actId="478"/>
          <ac:spMkLst>
            <pc:docMk/>
            <pc:sldMk cId="1601507428" sldId="264"/>
            <ac:spMk id="4" creationId="{A8A9DDC3-AAED-3510-CC32-629A4B318226}"/>
          </ac:spMkLst>
        </pc:spChg>
        <pc:spChg chg="add del">
          <ac:chgData name="이민성" userId="7a2086bf-88fb-4434-b0fa-142dba818156" providerId="ADAL" clId="{8D4066BC-CD8C-42C1-9C42-8DA88F508BA1}" dt="2023-01-03T00:27:36.473" v="91" actId="22"/>
          <ac:spMkLst>
            <pc:docMk/>
            <pc:sldMk cId="1601507428" sldId="264"/>
            <ac:spMk id="5" creationId="{DBBEC1B4-73E6-0A02-3022-D9D33A92C6D3}"/>
          </ac:spMkLst>
        </pc:spChg>
        <pc:spChg chg="add del mod">
          <ac:chgData name="이민성" userId="7a2086bf-88fb-4434-b0fa-142dba818156" providerId="ADAL" clId="{8D4066BC-CD8C-42C1-9C42-8DA88F508BA1}" dt="2023-01-03T01:06:46.571" v="1510"/>
          <ac:spMkLst>
            <pc:docMk/>
            <pc:sldMk cId="1601507428" sldId="264"/>
            <ac:spMk id="9" creationId="{A48224B1-020D-C30E-078C-18F5DABC24DA}"/>
          </ac:spMkLst>
        </pc:spChg>
        <pc:spChg chg="add del mod">
          <ac:chgData name="이민성" userId="7a2086bf-88fb-4434-b0fa-142dba818156" providerId="ADAL" clId="{8D4066BC-CD8C-42C1-9C42-8DA88F508BA1}" dt="2023-01-03T01:25:00.604" v="1802"/>
          <ac:spMkLst>
            <pc:docMk/>
            <pc:sldMk cId="1601507428" sldId="264"/>
            <ac:spMk id="13" creationId="{F6E7A98D-F2A8-EEB7-F0D1-C1815D03F47B}"/>
          </ac:spMkLst>
        </pc:spChg>
        <pc:spChg chg="add del mod">
          <ac:chgData name="이민성" userId="7a2086bf-88fb-4434-b0fa-142dba818156" providerId="ADAL" clId="{8D4066BC-CD8C-42C1-9C42-8DA88F508BA1}" dt="2023-01-03T01:29:01.304" v="1815"/>
          <ac:spMkLst>
            <pc:docMk/>
            <pc:sldMk cId="1601507428" sldId="264"/>
            <ac:spMk id="17" creationId="{15622FD9-9071-F4FE-5FAF-DDEE182969FD}"/>
          </ac:spMkLst>
        </pc:spChg>
        <pc:spChg chg="add del mod">
          <ac:chgData name="이민성" userId="7a2086bf-88fb-4434-b0fa-142dba818156" providerId="ADAL" clId="{8D4066BC-CD8C-42C1-9C42-8DA88F508BA1}" dt="2023-01-03T01:29:24.047" v="1828"/>
          <ac:spMkLst>
            <pc:docMk/>
            <pc:sldMk cId="1601507428" sldId="264"/>
            <ac:spMk id="21" creationId="{500CF19C-5937-175A-531D-DAD43BCE7AF6}"/>
          </ac:spMkLst>
        </pc:spChg>
        <pc:picChg chg="add mod">
          <ac:chgData name="이민성" userId="7a2086bf-88fb-4434-b0fa-142dba818156" providerId="ADAL" clId="{8D4066BC-CD8C-42C1-9C42-8DA88F508BA1}" dt="2023-01-06T01:51:29.263" v="3350" actId="1076"/>
          <ac:picMkLst>
            <pc:docMk/>
            <pc:sldMk cId="1601507428" sldId="264"/>
            <ac:picMk id="5" creationId="{3D0207D8-6CF4-36AF-CCDD-6778E6FB1E30}"/>
          </ac:picMkLst>
        </pc:picChg>
        <pc:picChg chg="add del mod modCrop">
          <ac:chgData name="이민성" userId="7a2086bf-88fb-4434-b0fa-142dba818156" providerId="ADAL" clId="{8D4066BC-CD8C-42C1-9C42-8DA88F508BA1}" dt="2023-01-03T01:06:33.771" v="1509" actId="478"/>
          <ac:picMkLst>
            <pc:docMk/>
            <pc:sldMk cId="1601507428" sldId="264"/>
            <ac:picMk id="7" creationId="{118012D4-4BEE-958F-A618-516A4BCAB153}"/>
          </ac:picMkLst>
        </pc:picChg>
        <pc:picChg chg="add del mod">
          <ac:chgData name="이민성" userId="7a2086bf-88fb-4434-b0fa-142dba818156" providerId="ADAL" clId="{8D4066BC-CD8C-42C1-9C42-8DA88F508BA1}" dt="2023-01-03T01:24:56.240" v="1801" actId="478"/>
          <ac:picMkLst>
            <pc:docMk/>
            <pc:sldMk cId="1601507428" sldId="264"/>
            <ac:picMk id="11" creationId="{95022CD4-372E-92D1-B2BB-829E16FDA67D}"/>
          </ac:picMkLst>
        </pc:picChg>
        <pc:picChg chg="add del mod">
          <ac:chgData name="이민성" userId="7a2086bf-88fb-4434-b0fa-142dba818156" providerId="ADAL" clId="{8D4066BC-CD8C-42C1-9C42-8DA88F508BA1}" dt="2023-01-03T01:28:59.726" v="1814" actId="478"/>
          <ac:picMkLst>
            <pc:docMk/>
            <pc:sldMk cId="1601507428" sldId="264"/>
            <ac:picMk id="15" creationId="{5A191F5A-D808-1C1C-DAF8-480241D0DFDB}"/>
          </ac:picMkLst>
        </pc:picChg>
        <pc:picChg chg="add del mod">
          <ac:chgData name="이민성" userId="7a2086bf-88fb-4434-b0fa-142dba818156" providerId="ADAL" clId="{8D4066BC-CD8C-42C1-9C42-8DA88F508BA1}" dt="2023-01-03T01:29:15.244" v="1822" actId="478"/>
          <ac:picMkLst>
            <pc:docMk/>
            <pc:sldMk cId="1601507428" sldId="264"/>
            <ac:picMk id="19" creationId="{74EEEA53-7FA3-8C99-8FAC-05F922D54890}"/>
          </ac:picMkLst>
        </pc:picChg>
        <pc:picChg chg="add del mod">
          <ac:chgData name="이민성" userId="7a2086bf-88fb-4434-b0fa-142dba818156" providerId="ADAL" clId="{8D4066BC-CD8C-42C1-9C42-8DA88F508BA1}" dt="2023-01-03T01:29:20.919" v="1827"/>
          <ac:picMkLst>
            <pc:docMk/>
            <pc:sldMk cId="1601507428" sldId="264"/>
            <ac:picMk id="23" creationId="{0B764CA3-CE59-74FB-8FF0-A94EB14C24A5}"/>
          </ac:picMkLst>
        </pc:picChg>
        <pc:picChg chg="add del mod">
          <ac:chgData name="이민성" userId="7a2086bf-88fb-4434-b0fa-142dba818156" providerId="ADAL" clId="{8D4066BC-CD8C-42C1-9C42-8DA88F508BA1}" dt="2023-01-06T01:51:18.094" v="3345" actId="478"/>
          <ac:picMkLst>
            <pc:docMk/>
            <pc:sldMk cId="1601507428" sldId="264"/>
            <ac:picMk id="25" creationId="{3B55691F-9119-5E7F-821B-45224B3ED7CF}"/>
          </ac:picMkLst>
        </pc:picChg>
      </pc:sldChg>
      <pc:sldChg chg="addSp delSp modSp new mod addCm delCm">
        <pc:chgData name="이민성" userId="7a2086bf-88fb-4434-b0fa-142dba818156" providerId="ADAL" clId="{8D4066BC-CD8C-42C1-9C42-8DA88F508BA1}" dt="2023-01-03T07:34:47.920" v="3284" actId="164"/>
        <pc:sldMkLst>
          <pc:docMk/>
          <pc:sldMk cId="2167545227" sldId="265"/>
        </pc:sldMkLst>
        <pc:spChg chg="mod">
          <ac:chgData name="이민성" userId="7a2086bf-88fb-4434-b0fa-142dba818156" providerId="ADAL" clId="{8D4066BC-CD8C-42C1-9C42-8DA88F508BA1}" dt="2023-01-03T01:46:10.397" v="2152" actId="122"/>
          <ac:spMkLst>
            <pc:docMk/>
            <pc:sldMk cId="2167545227" sldId="265"/>
            <ac:spMk id="2" creationId="{253163B8-E14B-D336-CEC5-836F14F33810}"/>
          </ac:spMkLst>
        </pc:spChg>
        <pc:spChg chg="add del mod">
          <ac:chgData name="이민성" userId="7a2086bf-88fb-4434-b0fa-142dba818156" providerId="ADAL" clId="{8D4066BC-CD8C-42C1-9C42-8DA88F508BA1}" dt="2023-01-03T01:43:26.374" v="2140" actId="478"/>
          <ac:spMkLst>
            <pc:docMk/>
            <pc:sldMk cId="2167545227" sldId="265"/>
            <ac:spMk id="3" creationId="{BBC17B83-CA55-4AFC-4B49-4323D540503B}"/>
          </ac:spMkLst>
        </pc:spChg>
        <pc:spChg chg="add del mod">
          <ac:chgData name="이민성" userId="7a2086bf-88fb-4434-b0fa-142dba818156" providerId="ADAL" clId="{8D4066BC-CD8C-42C1-9C42-8DA88F508BA1}" dt="2023-01-03T01:43:28.683" v="2141" actId="478"/>
          <ac:spMkLst>
            <pc:docMk/>
            <pc:sldMk cId="2167545227" sldId="265"/>
            <ac:spMk id="4" creationId="{CB630957-DD62-EC1B-2C97-E9A8527A6F7E}"/>
          </ac:spMkLst>
        </pc:spChg>
        <pc:spChg chg="add mod">
          <ac:chgData name="이민성" userId="7a2086bf-88fb-4434-b0fa-142dba818156" providerId="ADAL" clId="{8D4066BC-CD8C-42C1-9C42-8DA88F508BA1}" dt="2023-01-03T07:34:47.920" v="3284" actId="164"/>
          <ac:spMkLst>
            <pc:docMk/>
            <pc:sldMk cId="2167545227" sldId="265"/>
            <ac:spMk id="5" creationId="{010285C3-D92F-B0F9-B193-90C85D10104D}"/>
          </ac:spMkLst>
        </pc:spChg>
        <pc:spChg chg="add mod">
          <ac:chgData name="이민성" userId="7a2086bf-88fb-4434-b0fa-142dba818156" providerId="ADAL" clId="{8D4066BC-CD8C-42C1-9C42-8DA88F508BA1}" dt="2023-01-03T07:34:47.920" v="3284" actId="164"/>
          <ac:spMkLst>
            <pc:docMk/>
            <pc:sldMk cId="2167545227" sldId="265"/>
            <ac:spMk id="6" creationId="{6D45ECEE-04D0-2837-6535-06304EFA8F0F}"/>
          </ac:spMkLst>
        </pc:spChg>
        <pc:spChg chg="add mod">
          <ac:chgData name="이민성" userId="7a2086bf-88fb-4434-b0fa-142dba818156" providerId="ADAL" clId="{8D4066BC-CD8C-42C1-9C42-8DA88F508BA1}" dt="2023-01-03T07:34:47.920" v="3284" actId="164"/>
          <ac:spMkLst>
            <pc:docMk/>
            <pc:sldMk cId="2167545227" sldId="265"/>
            <ac:spMk id="7" creationId="{1F68A9AF-B2B5-2099-0967-9BDE308C7F39}"/>
          </ac:spMkLst>
        </pc:spChg>
        <pc:grpChg chg="add mod">
          <ac:chgData name="이민성" userId="7a2086bf-88fb-4434-b0fa-142dba818156" providerId="ADAL" clId="{8D4066BC-CD8C-42C1-9C42-8DA88F508BA1}" dt="2023-01-03T07:34:47.920" v="3284" actId="164"/>
          <ac:grpSpMkLst>
            <pc:docMk/>
            <pc:sldMk cId="2167545227" sldId="265"/>
            <ac:grpSpMk id="8" creationId="{10F4A4C6-9089-FB26-E964-25F62902CEC2}"/>
          </ac:grpSpMkLst>
        </pc:grpChg>
      </pc:sldChg>
      <pc:sldChg chg="new del">
        <pc:chgData name="이민성" userId="7a2086bf-88fb-4434-b0fa-142dba818156" providerId="ADAL" clId="{8D4066BC-CD8C-42C1-9C42-8DA88F508BA1}" dt="2023-01-03T00:57:03.790" v="1206" actId="47"/>
        <pc:sldMkLst>
          <pc:docMk/>
          <pc:sldMk cId="3279525247" sldId="266"/>
        </pc:sldMkLst>
      </pc:sldChg>
      <pc:sldChg chg="addSp delSp modSp new mod">
        <pc:chgData name="이민성" userId="7a2086bf-88fb-4434-b0fa-142dba818156" providerId="ADAL" clId="{8D4066BC-CD8C-42C1-9C42-8DA88F508BA1}" dt="2023-01-03T02:35:01.108" v="2606"/>
        <pc:sldMkLst>
          <pc:docMk/>
          <pc:sldMk cId="4145600726" sldId="267"/>
        </pc:sldMkLst>
        <pc:spChg chg="mod">
          <ac:chgData name="이민성" userId="7a2086bf-88fb-4434-b0fa-142dba818156" providerId="ADAL" clId="{8D4066BC-CD8C-42C1-9C42-8DA88F508BA1}" dt="2023-01-03T01:13:36.322" v="1796" actId="122"/>
          <ac:spMkLst>
            <pc:docMk/>
            <pc:sldMk cId="4145600726" sldId="267"/>
            <ac:spMk id="2" creationId="{9A873122-CE2C-7456-F385-04FABBA48F7A}"/>
          </ac:spMkLst>
        </pc:spChg>
        <pc:spChg chg="del mod">
          <ac:chgData name="이민성" userId="7a2086bf-88fb-4434-b0fa-142dba818156" providerId="ADAL" clId="{8D4066BC-CD8C-42C1-9C42-8DA88F508BA1}" dt="2023-01-03T00:59:46.254" v="1222" actId="478"/>
          <ac:spMkLst>
            <pc:docMk/>
            <pc:sldMk cId="4145600726" sldId="267"/>
            <ac:spMk id="3" creationId="{AEC2B8CA-9899-0735-6444-E7D71779C31C}"/>
          </ac:spMkLst>
        </pc:spChg>
        <pc:spChg chg="add del mod">
          <ac:chgData name="이민성" userId="7a2086bf-88fb-4434-b0fa-142dba818156" providerId="ADAL" clId="{8D4066BC-CD8C-42C1-9C42-8DA88F508BA1}" dt="2023-01-03T01:42:57.136" v="2128" actId="21"/>
          <ac:spMkLst>
            <pc:docMk/>
            <pc:sldMk cId="4145600726" sldId="267"/>
            <ac:spMk id="4" creationId="{E35757B4-7C82-2986-26BC-B33E2A90FD32}"/>
          </ac:spMkLst>
        </pc:spChg>
        <pc:spChg chg="add del mod">
          <ac:chgData name="이민성" userId="7a2086bf-88fb-4434-b0fa-142dba818156" providerId="ADAL" clId="{8D4066BC-CD8C-42C1-9C42-8DA88F508BA1}" dt="2023-01-03T01:00:13.244" v="1231"/>
          <ac:spMkLst>
            <pc:docMk/>
            <pc:sldMk cId="4145600726" sldId="267"/>
            <ac:spMk id="5" creationId="{D98C4227-D382-588A-F817-D436219E7AF2}"/>
          </ac:spMkLst>
        </pc:spChg>
        <pc:spChg chg="add del mod">
          <ac:chgData name="이민성" userId="7a2086bf-88fb-4434-b0fa-142dba818156" providerId="ADAL" clId="{8D4066BC-CD8C-42C1-9C42-8DA88F508BA1}" dt="2023-01-03T01:00:12.244" v="1229"/>
          <ac:spMkLst>
            <pc:docMk/>
            <pc:sldMk cId="4145600726" sldId="267"/>
            <ac:spMk id="6" creationId="{26700F41-CB61-CDEA-48AF-F71C9417A1A4}"/>
          </ac:spMkLst>
        </pc:spChg>
        <pc:spChg chg="add del mod">
          <ac:chgData name="이민성" userId="7a2086bf-88fb-4434-b0fa-142dba818156" providerId="ADAL" clId="{8D4066BC-CD8C-42C1-9C42-8DA88F508BA1}" dt="2023-01-03T01:00:25.861" v="1241"/>
          <ac:spMkLst>
            <pc:docMk/>
            <pc:sldMk cId="4145600726" sldId="267"/>
            <ac:spMk id="7" creationId="{377599EB-BCC6-3179-2107-C1657C913FDA}"/>
          </ac:spMkLst>
        </pc:spChg>
        <pc:spChg chg="add del mod">
          <ac:chgData name="이민성" userId="7a2086bf-88fb-4434-b0fa-142dba818156" providerId="ADAL" clId="{8D4066BC-CD8C-42C1-9C42-8DA88F508BA1}" dt="2023-01-03T01:00:24.752" v="1239"/>
          <ac:spMkLst>
            <pc:docMk/>
            <pc:sldMk cId="4145600726" sldId="267"/>
            <ac:spMk id="8" creationId="{AB5B533E-C438-1632-E944-47498A8BE5BA}"/>
          </ac:spMkLst>
        </pc:spChg>
        <pc:spChg chg="add mod">
          <ac:chgData name="이민성" userId="7a2086bf-88fb-4434-b0fa-142dba818156" providerId="ADAL" clId="{8D4066BC-CD8C-42C1-9C42-8DA88F508BA1}" dt="2023-01-03T01:23:47.349" v="1800" actId="13822"/>
          <ac:spMkLst>
            <pc:docMk/>
            <pc:sldMk cId="4145600726" sldId="267"/>
            <ac:spMk id="9" creationId="{408C3498-B3D2-ECF1-AF30-521167EDC635}"/>
          </ac:spMkLst>
        </pc:spChg>
        <pc:spChg chg="add mod">
          <ac:chgData name="이민성" userId="7a2086bf-88fb-4434-b0fa-142dba818156" providerId="ADAL" clId="{8D4066BC-CD8C-42C1-9C42-8DA88F508BA1}" dt="2023-01-03T02:35:01.108" v="2606"/>
          <ac:spMkLst>
            <pc:docMk/>
            <pc:sldMk cId="4145600726" sldId="267"/>
            <ac:spMk id="10" creationId="{7EF43BF6-BE91-A5C5-08E7-890BC8543BD4}"/>
          </ac:spMkLst>
        </pc:spChg>
        <pc:spChg chg="add mod">
          <ac:chgData name="이민성" userId="7a2086bf-88fb-4434-b0fa-142dba818156" providerId="ADAL" clId="{8D4066BC-CD8C-42C1-9C42-8DA88F508BA1}" dt="2023-01-03T01:23:47.349" v="1800" actId="13822"/>
          <ac:spMkLst>
            <pc:docMk/>
            <pc:sldMk cId="4145600726" sldId="267"/>
            <ac:spMk id="11" creationId="{76D6C1E7-47BB-AE55-4F16-430742F20399}"/>
          </ac:spMkLst>
        </pc:spChg>
        <pc:spChg chg="add mod">
          <ac:chgData name="이민성" userId="7a2086bf-88fb-4434-b0fa-142dba818156" providerId="ADAL" clId="{8D4066BC-CD8C-42C1-9C42-8DA88F508BA1}" dt="2023-01-03T01:03:21.439" v="1506" actId="571"/>
          <ac:spMkLst>
            <pc:docMk/>
            <pc:sldMk cId="4145600726" sldId="267"/>
            <ac:spMk id="13" creationId="{942DFC2F-C7CF-551A-277D-9E2CA1797C12}"/>
          </ac:spMkLst>
        </pc:spChg>
        <pc:spChg chg="add mod">
          <ac:chgData name="이민성" userId="7a2086bf-88fb-4434-b0fa-142dba818156" providerId="ADAL" clId="{8D4066BC-CD8C-42C1-9C42-8DA88F508BA1}" dt="2023-01-03T01:03:21.439" v="1506" actId="571"/>
          <ac:spMkLst>
            <pc:docMk/>
            <pc:sldMk cId="4145600726" sldId="267"/>
            <ac:spMk id="14" creationId="{EF6636AE-A971-CAC0-CA53-4C9D397F5DA3}"/>
          </ac:spMkLst>
        </pc:spChg>
        <pc:grpChg chg="add mod">
          <ac:chgData name="이민성" userId="7a2086bf-88fb-4434-b0fa-142dba818156" providerId="ADAL" clId="{8D4066BC-CD8C-42C1-9C42-8DA88F508BA1}" dt="2023-01-03T01:03:21.439" v="1506" actId="571"/>
          <ac:grpSpMkLst>
            <pc:docMk/>
            <pc:sldMk cId="4145600726" sldId="267"/>
            <ac:grpSpMk id="12" creationId="{A21AF929-BC9D-6DE9-2AE4-D01CF528B445}"/>
          </ac:grpSpMkLst>
        </pc:grpChg>
      </pc:sldChg>
      <pc:sldChg chg="modSp new del mod">
        <pc:chgData name="이민성" userId="7a2086bf-88fb-4434-b0fa-142dba818156" providerId="ADAL" clId="{8D4066BC-CD8C-42C1-9C42-8DA88F508BA1}" dt="2023-01-03T01:14:21.592" v="1798" actId="47"/>
        <pc:sldMkLst>
          <pc:docMk/>
          <pc:sldMk cId="1626529897" sldId="268"/>
        </pc:sldMkLst>
        <pc:spChg chg="mod">
          <ac:chgData name="이민성" userId="7a2086bf-88fb-4434-b0fa-142dba818156" providerId="ADAL" clId="{8D4066BC-CD8C-42C1-9C42-8DA88F508BA1}" dt="2023-01-03T01:13:43.105" v="1797" actId="122"/>
          <ac:spMkLst>
            <pc:docMk/>
            <pc:sldMk cId="1626529897" sldId="268"/>
            <ac:spMk id="2" creationId="{F83CAED1-0153-5E34-909D-E5D291EA6A79}"/>
          </ac:spMkLst>
        </pc:spChg>
        <pc:spChg chg="mod">
          <ac:chgData name="이민성" userId="7a2086bf-88fb-4434-b0fa-142dba818156" providerId="ADAL" clId="{8D4066BC-CD8C-42C1-9C42-8DA88F508BA1}" dt="2023-01-03T01:03:59.098" v="1508" actId="20577"/>
          <ac:spMkLst>
            <pc:docMk/>
            <pc:sldMk cId="1626529897" sldId="268"/>
            <ac:spMk id="3" creationId="{F71067E4-3B93-C03C-2499-44BD50C237C9}"/>
          </ac:spMkLst>
        </pc:spChg>
      </pc:sldChg>
      <pc:sldChg chg="addSp delSp modSp new mod ord">
        <pc:chgData name="이민성" userId="7a2086bf-88fb-4434-b0fa-142dba818156" providerId="ADAL" clId="{8D4066BC-CD8C-42C1-9C42-8DA88F508BA1}" dt="2023-01-03T07:31:37.979" v="3283"/>
        <pc:sldMkLst>
          <pc:docMk/>
          <pc:sldMk cId="1472834045" sldId="269"/>
        </pc:sldMkLst>
        <pc:spChg chg="mod">
          <ac:chgData name="이민성" userId="7a2086bf-88fb-4434-b0fa-142dba818156" providerId="ADAL" clId="{8D4066BC-CD8C-42C1-9C42-8DA88F508BA1}" dt="2023-01-03T01:14:24.804" v="1799" actId="122"/>
          <ac:spMkLst>
            <pc:docMk/>
            <pc:sldMk cId="1472834045" sldId="269"/>
            <ac:spMk id="2" creationId="{44A69E38-8F8D-2033-3CD2-CF11FE1DC994}"/>
          </ac:spMkLst>
        </pc:spChg>
        <pc:spChg chg="add del">
          <ac:chgData name="이민성" userId="7a2086bf-88fb-4434-b0fa-142dba818156" providerId="ADAL" clId="{8D4066BC-CD8C-42C1-9C42-8DA88F508BA1}" dt="2023-01-03T01:30:24.977" v="1833"/>
          <ac:spMkLst>
            <pc:docMk/>
            <pc:sldMk cId="1472834045" sldId="269"/>
            <ac:spMk id="3" creationId="{AC15CFC0-7CC0-DA29-9437-340E4472BBE8}"/>
          </ac:spMkLst>
        </pc:spChg>
        <pc:picChg chg="add del mod">
          <ac:chgData name="이민성" userId="7a2086bf-88fb-4434-b0fa-142dba818156" providerId="ADAL" clId="{8D4066BC-CD8C-42C1-9C42-8DA88F508BA1}" dt="2023-01-03T01:29:08.155" v="1821"/>
          <ac:picMkLst>
            <pc:docMk/>
            <pc:sldMk cId="1472834045" sldId="269"/>
            <ac:picMk id="5" creationId="{9D33DFAA-FA01-9C33-C0EE-B46F023459C5}"/>
          </ac:picMkLst>
        </pc:picChg>
        <pc:picChg chg="add mod">
          <ac:chgData name="이민성" userId="7a2086bf-88fb-4434-b0fa-142dba818156" providerId="ADAL" clId="{8D4066BC-CD8C-42C1-9C42-8DA88F508BA1}" dt="2023-01-03T01:30:40.592" v="1839" actId="1076"/>
          <ac:picMkLst>
            <pc:docMk/>
            <pc:sldMk cId="1472834045" sldId="269"/>
            <ac:picMk id="7" creationId="{07E0BF52-B61B-4793-73E4-7B62C85475C9}"/>
          </ac:picMkLst>
        </pc:picChg>
        <pc:picChg chg="add del mod">
          <ac:chgData name="이민성" userId="7a2086bf-88fb-4434-b0fa-142dba818156" providerId="ADAL" clId="{8D4066BC-CD8C-42C1-9C42-8DA88F508BA1}" dt="2023-01-03T07:31:37.979" v="3283"/>
          <ac:picMkLst>
            <pc:docMk/>
            <pc:sldMk cId="1472834045" sldId="269"/>
            <ac:picMk id="8" creationId="{4CA69EFB-572C-3572-A588-1C129F8AF28E}"/>
          </ac:picMkLst>
        </pc:picChg>
      </pc:sldChg>
      <pc:sldChg chg="addSp delSp modSp new mod setBg">
        <pc:chgData name="이민성" userId="7a2086bf-88fb-4434-b0fa-142dba818156" providerId="ADAL" clId="{8D4066BC-CD8C-42C1-9C42-8DA88F508BA1}" dt="2023-01-03T02:25:04.840" v="2594" actId="20577"/>
        <pc:sldMkLst>
          <pc:docMk/>
          <pc:sldMk cId="1506600937" sldId="270"/>
        </pc:sldMkLst>
        <pc:spChg chg="mod">
          <ac:chgData name="이민성" userId="7a2086bf-88fb-4434-b0fa-142dba818156" providerId="ADAL" clId="{8D4066BC-CD8C-42C1-9C42-8DA88F508BA1}" dt="2023-01-03T02:25:04.840" v="2594" actId="20577"/>
          <ac:spMkLst>
            <pc:docMk/>
            <pc:sldMk cId="1506600937" sldId="270"/>
            <ac:spMk id="2" creationId="{CFB4D606-B289-694A-83F7-F37CD442745E}"/>
          </ac:spMkLst>
        </pc:spChg>
        <pc:spChg chg="del mod">
          <ac:chgData name="이민성" userId="7a2086bf-88fb-4434-b0fa-142dba818156" providerId="ADAL" clId="{8D4066BC-CD8C-42C1-9C42-8DA88F508BA1}" dt="2023-01-03T01:36:41.842" v="1857" actId="478"/>
          <ac:spMkLst>
            <pc:docMk/>
            <pc:sldMk cId="1506600937" sldId="270"/>
            <ac:spMk id="3" creationId="{4929F3A2-9A03-3DBC-C32C-DA6E153AD409}"/>
          </ac:spMkLst>
        </pc:spChg>
        <pc:spChg chg="add mod">
          <ac:chgData name="이민성" userId="7a2086bf-88fb-4434-b0fa-142dba818156" providerId="ADAL" clId="{8D4066BC-CD8C-42C1-9C42-8DA88F508BA1}" dt="2023-01-03T01:41:30.429" v="2119" actId="14100"/>
          <ac:spMkLst>
            <pc:docMk/>
            <pc:sldMk cId="1506600937" sldId="270"/>
            <ac:spMk id="4" creationId="{5259EC19-1648-F227-B599-C16E0486968C}"/>
          </ac:spMkLst>
        </pc:spChg>
        <pc:picChg chg="add del mod">
          <ac:chgData name="이민성" userId="7a2086bf-88fb-4434-b0fa-142dba818156" providerId="ADAL" clId="{8D4066BC-CD8C-42C1-9C42-8DA88F508BA1}" dt="2023-01-03T01:41:00.537" v="2096" actId="478"/>
          <ac:picMkLst>
            <pc:docMk/>
            <pc:sldMk cId="1506600937" sldId="270"/>
            <ac:picMk id="3074" creationId="{E889962C-0B05-9C11-5541-929EC4B52C27}"/>
          </ac:picMkLst>
        </pc:picChg>
        <pc:picChg chg="add del mod">
          <ac:chgData name="이민성" userId="7a2086bf-88fb-4434-b0fa-142dba818156" providerId="ADAL" clId="{8D4066BC-CD8C-42C1-9C42-8DA88F508BA1}" dt="2023-01-03T01:38:13.253" v="2019"/>
          <ac:picMkLst>
            <pc:docMk/>
            <pc:sldMk cId="1506600937" sldId="270"/>
            <ac:picMk id="3076" creationId="{0D5F4CB1-C376-86F7-F4E7-9601FC8ECAB1}"/>
          </ac:picMkLst>
        </pc:picChg>
        <pc:picChg chg="add del mod">
          <ac:chgData name="이민성" userId="7a2086bf-88fb-4434-b0fa-142dba818156" providerId="ADAL" clId="{8D4066BC-CD8C-42C1-9C42-8DA88F508BA1}" dt="2023-01-03T01:38:51.726" v="2027" actId="21"/>
          <ac:picMkLst>
            <pc:docMk/>
            <pc:sldMk cId="1506600937" sldId="270"/>
            <ac:picMk id="3078" creationId="{7DD8070E-1B43-A354-B8B9-8034A58A4384}"/>
          </ac:picMkLst>
        </pc:picChg>
        <pc:picChg chg="add del mod">
          <ac:chgData name="이민성" userId="7a2086bf-88fb-4434-b0fa-142dba818156" providerId="ADAL" clId="{8D4066BC-CD8C-42C1-9C42-8DA88F508BA1}" dt="2023-01-03T01:41:01.209" v="2097"/>
          <ac:picMkLst>
            <pc:docMk/>
            <pc:sldMk cId="1506600937" sldId="270"/>
            <ac:picMk id="3080" creationId="{2629E170-5BA8-A5D6-B018-92C587EC0594}"/>
          </ac:picMkLst>
        </pc:picChg>
      </pc:sldChg>
      <pc:sldChg chg="addSp delSp modSp new mod">
        <pc:chgData name="이민성" userId="7a2086bf-88fb-4434-b0fa-142dba818156" providerId="ADAL" clId="{8D4066BC-CD8C-42C1-9C42-8DA88F508BA1}" dt="2023-01-06T01:52:04.566" v="3356" actId="1076"/>
        <pc:sldMkLst>
          <pc:docMk/>
          <pc:sldMk cId="1081545507" sldId="271"/>
        </pc:sldMkLst>
        <pc:spChg chg="mod">
          <ac:chgData name="이민성" userId="7a2086bf-88fb-4434-b0fa-142dba818156" providerId="ADAL" clId="{8D4066BC-CD8C-42C1-9C42-8DA88F508BA1}" dt="2023-01-03T01:46:07.661" v="2151" actId="122"/>
          <ac:spMkLst>
            <pc:docMk/>
            <pc:sldMk cId="1081545507" sldId="271"/>
            <ac:spMk id="2" creationId="{BB9DA3FD-CC16-1CC9-1B8B-242B151F4E57}"/>
          </ac:spMkLst>
        </pc:spChg>
        <pc:spChg chg="del">
          <ac:chgData name="이민성" userId="7a2086bf-88fb-4434-b0fa-142dba818156" providerId="ADAL" clId="{8D4066BC-CD8C-42C1-9C42-8DA88F508BA1}" dt="2023-01-03T01:45:55.347" v="2146"/>
          <ac:spMkLst>
            <pc:docMk/>
            <pc:sldMk cId="1081545507" sldId="271"/>
            <ac:spMk id="3" creationId="{3290D627-B836-CEE3-1512-F09637E97AA5}"/>
          </ac:spMkLst>
        </pc:spChg>
        <pc:spChg chg="add del mod">
          <ac:chgData name="이민성" userId="7a2086bf-88fb-4434-b0fa-142dba818156" providerId="ADAL" clId="{8D4066BC-CD8C-42C1-9C42-8DA88F508BA1}" dt="2023-01-06T01:52:02.320" v="3355" actId="478"/>
          <ac:spMkLst>
            <pc:docMk/>
            <pc:sldMk cId="1081545507" sldId="271"/>
            <ac:spMk id="4" creationId="{D944EF9B-7770-01EC-C004-84617D625994}"/>
          </ac:spMkLst>
        </pc:spChg>
        <pc:picChg chg="add del mod">
          <ac:chgData name="이민성" userId="7a2086bf-88fb-4434-b0fa-142dba818156" providerId="ADAL" clId="{8D4066BC-CD8C-42C1-9C42-8DA88F508BA1}" dt="2023-01-06T01:51:51.756" v="3351" actId="478"/>
          <ac:picMkLst>
            <pc:docMk/>
            <pc:sldMk cId="1081545507" sldId="271"/>
            <ac:picMk id="5" creationId="{FC94BCBD-136C-62E2-2334-A980127015A7}"/>
          </ac:picMkLst>
        </pc:picChg>
        <pc:picChg chg="add mod">
          <ac:chgData name="이민성" userId="7a2086bf-88fb-4434-b0fa-142dba818156" providerId="ADAL" clId="{8D4066BC-CD8C-42C1-9C42-8DA88F508BA1}" dt="2023-01-06T01:52:04.566" v="3356" actId="1076"/>
          <ac:picMkLst>
            <pc:docMk/>
            <pc:sldMk cId="1081545507" sldId="271"/>
            <ac:picMk id="6" creationId="{56FC66B4-E666-D779-C72D-0DA58973E820}"/>
          </ac:picMkLst>
        </pc:picChg>
      </pc:sldChg>
      <pc:sldChg chg="addSp delSp modSp add mod">
        <pc:chgData name="이민성" userId="7a2086bf-88fb-4434-b0fa-142dba818156" providerId="ADAL" clId="{8D4066BC-CD8C-42C1-9C42-8DA88F508BA1}" dt="2023-01-06T01:52:53.371" v="3404" actId="1076"/>
        <pc:sldMkLst>
          <pc:docMk/>
          <pc:sldMk cId="3930672125" sldId="272"/>
        </pc:sldMkLst>
        <pc:spChg chg="mod">
          <ac:chgData name="이민성" userId="7a2086bf-88fb-4434-b0fa-142dba818156" providerId="ADAL" clId="{8D4066BC-CD8C-42C1-9C42-8DA88F508BA1}" dt="2023-01-06T01:52:26.543" v="3395"/>
          <ac:spMkLst>
            <pc:docMk/>
            <pc:sldMk cId="3930672125" sldId="272"/>
            <ac:spMk id="2" creationId="{AB8F6F1A-D450-1D2F-84AC-1E726FC92B31}"/>
          </ac:spMkLst>
        </pc:spChg>
        <pc:grpChg chg="del">
          <ac:chgData name="이민성" userId="7a2086bf-88fb-4434-b0fa-142dba818156" providerId="ADAL" clId="{8D4066BC-CD8C-42C1-9C42-8DA88F508BA1}" dt="2023-01-06T01:52:30.928" v="3396" actId="478"/>
          <ac:grpSpMkLst>
            <pc:docMk/>
            <pc:sldMk cId="3930672125" sldId="272"/>
            <ac:grpSpMk id="11" creationId="{1CCF7EDB-8688-0206-ECE3-A1AA2CA00697}"/>
          </ac:grpSpMkLst>
        </pc:grpChg>
        <pc:picChg chg="add mod">
          <ac:chgData name="이민성" userId="7a2086bf-88fb-4434-b0fa-142dba818156" providerId="ADAL" clId="{8D4066BC-CD8C-42C1-9C42-8DA88F508BA1}" dt="2023-01-06T01:52:40.831" v="3400" actId="1076"/>
          <ac:picMkLst>
            <pc:docMk/>
            <pc:sldMk cId="3930672125" sldId="272"/>
            <ac:picMk id="3" creationId="{76E0E80A-D24E-01D7-6AB7-A2006F956EDD}"/>
          </ac:picMkLst>
        </pc:picChg>
        <pc:picChg chg="add mod">
          <ac:chgData name="이민성" userId="7a2086bf-88fb-4434-b0fa-142dba818156" providerId="ADAL" clId="{8D4066BC-CD8C-42C1-9C42-8DA88F508BA1}" dt="2023-01-06T01:52:53.371" v="3404" actId="1076"/>
          <ac:picMkLst>
            <pc:docMk/>
            <pc:sldMk cId="3930672125" sldId="272"/>
            <ac:picMk id="12" creationId="{83B5F205-0070-88F7-8FA4-D524B5292AB2}"/>
          </ac:picMkLst>
        </pc:picChg>
      </pc:sldChg>
      <pc:sldChg chg="addSp delSp modSp add mod">
        <pc:chgData name="이민성" userId="7a2086bf-88fb-4434-b0fa-142dba818156" providerId="ADAL" clId="{8D4066BC-CD8C-42C1-9C42-8DA88F508BA1}" dt="2023-01-06T01:53:14.674" v="3411" actId="1076"/>
        <pc:sldMkLst>
          <pc:docMk/>
          <pc:sldMk cId="3897849925" sldId="273"/>
        </pc:sldMkLst>
        <pc:spChg chg="mod">
          <ac:chgData name="이민성" userId="7a2086bf-88fb-4434-b0fa-142dba818156" providerId="ADAL" clId="{8D4066BC-CD8C-42C1-9C42-8DA88F508BA1}" dt="2023-01-06T01:53:04.151" v="3407" actId="20577"/>
          <ac:spMkLst>
            <pc:docMk/>
            <pc:sldMk cId="3897849925" sldId="273"/>
            <ac:spMk id="2" creationId="{BB9DA3FD-CC16-1CC9-1B8B-242B151F4E57}"/>
          </ac:spMkLst>
        </pc:spChg>
        <pc:picChg chg="add mod">
          <ac:chgData name="이민성" userId="7a2086bf-88fb-4434-b0fa-142dba818156" providerId="ADAL" clId="{8D4066BC-CD8C-42C1-9C42-8DA88F508BA1}" dt="2023-01-06T01:53:14.674" v="3411" actId="1076"/>
          <ac:picMkLst>
            <pc:docMk/>
            <pc:sldMk cId="3897849925" sldId="273"/>
            <ac:picMk id="3" creationId="{44BC787A-F15B-1F22-7882-3D3BA3EE034C}"/>
          </ac:picMkLst>
        </pc:picChg>
        <pc:picChg chg="del">
          <ac:chgData name="이민성" userId="7a2086bf-88fb-4434-b0fa-142dba818156" providerId="ADAL" clId="{8D4066BC-CD8C-42C1-9C42-8DA88F508BA1}" dt="2023-01-06T01:53:05.804" v="3408" actId="478"/>
          <ac:picMkLst>
            <pc:docMk/>
            <pc:sldMk cId="3897849925" sldId="273"/>
            <ac:picMk id="6" creationId="{56FC66B4-E666-D779-C72D-0DA58973E820}"/>
          </ac:picMkLst>
        </pc:picChg>
      </pc:sldChg>
      <pc:sldChg chg="addSp delSp modSp add mod">
        <pc:chgData name="이민성" userId="7a2086bf-88fb-4434-b0fa-142dba818156" providerId="ADAL" clId="{8D4066BC-CD8C-42C1-9C42-8DA88F508BA1}" dt="2023-01-06T02:02:46.289" v="3517" actId="1076"/>
        <pc:sldMkLst>
          <pc:docMk/>
          <pc:sldMk cId="3950497463" sldId="274"/>
        </pc:sldMkLst>
        <pc:picChg chg="add del mod">
          <ac:chgData name="이민성" userId="7a2086bf-88fb-4434-b0fa-142dba818156" providerId="ADAL" clId="{8D4066BC-CD8C-42C1-9C42-8DA88F508BA1}" dt="2023-01-06T02:02:13.402" v="3510" actId="478"/>
          <ac:picMkLst>
            <pc:docMk/>
            <pc:sldMk cId="3950497463" sldId="274"/>
            <ac:picMk id="2" creationId="{597AF7CA-FC3B-8B9E-900E-8A5F13AAC382}"/>
          </ac:picMkLst>
        </pc:picChg>
        <pc:picChg chg="del">
          <ac:chgData name="이민성" userId="7a2086bf-88fb-4434-b0fa-142dba818156" providerId="ADAL" clId="{8D4066BC-CD8C-42C1-9C42-8DA88F508BA1}" dt="2023-01-06T01:53:21.666" v="3413" actId="478"/>
          <ac:picMkLst>
            <pc:docMk/>
            <pc:sldMk cId="3950497463" sldId="274"/>
            <ac:picMk id="3" creationId="{9345AECA-8A90-E9D0-50E0-5797499E8595}"/>
          </ac:picMkLst>
        </pc:picChg>
        <pc:picChg chg="add mod">
          <ac:chgData name="이민성" userId="7a2086bf-88fb-4434-b0fa-142dba818156" providerId="ADAL" clId="{8D4066BC-CD8C-42C1-9C42-8DA88F508BA1}" dt="2023-01-06T02:02:46.289" v="3517" actId="1076"/>
          <ac:picMkLst>
            <pc:docMk/>
            <pc:sldMk cId="3950497463" sldId="274"/>
            <ac:picMk id="4" creationId="{5F02CEEB-10AB-8310-6A52-5AA95DC78FD4}"/>
          </ac:picMkLst>
        </pc:picChg>
      </pc:sldChg>
      <pc:sldChg chg="modSp new mod">
        <pc:chgData name="이민성" userId="7a2086bf-88fb-4434-b0fa-142dba818156" providerId="ADAL" clId="{8D4066BC-CD8C-42C1-9C42-8DA88F508BA1}" dt="2023-01-06T01:53:57.788" v="3427" actId="27636"/>
        <pc:sldMkLst>
          <pc:docMk/>
          <pc:sldMk cId="137435137" sldId="275"/>
        </pc:sldMkLst>
        <pc:spChg chg="mod">
          <ac:chgData name="이민성" userId="7a2086bf-88fb-4434-b0fa-142dba818156" providerId="ADAL" clId="{8D4066BC-CD8C-42C1-9C42-8DA88F508BA1}" dt="2023-01-06T01:53:53.422" v="3425" actId="122"/>
          <ac:spMkLst>
            <pc:docMk/>
            <pc:sldMk cId="137435137" sldId="275"/>
            <ac:spMk id="2" creationId="{875B3A1D-4763-C585-FAD3-C3F62EAB2E33}"/>
          </ac:spMkLst>
        </pc:spChg>
        <pc:spChg chg="mod">
          <ac:chgData name="이민성" userId="7a2086bf-88fb-4434-b0fa-142dba818156" providerId="ADAL" clId="{8D4066BC-CD8C-42C1-9C42-8DA88F508BA1}" dt="2023-01-06T01:53:57.788" v="3427" actId="27636"/>
          <ac:spMkLst>
            <pc:docMk/>
            <pc:sldMk cId="137435137" sldId="275"/>
            <ac:spMk id="3" creationId="{D22678E2-C29D-4515-BACA-B2C47CA07EE4}"/>
          </ac:spMkLst>
        </pc:spChg>
      </pc:sldChg>
      <pc:sldChg chg="modSp add mod">
        <pc:chgData name="이민성" userId="7a2086bf-88fb-4434-b0fa-142dba818156" providerId="ADAL" clId="{8D4066BC-CD8C-42C1-9C42-8DA88F508BA1}" dt="2023-01-06T01:55:33.234" v="3471" actId="207"/>
        <pc:sldMkLst>
          <pc:docMk/>
          <pc:sldMk cId="316666074" sldId="276"/>
        </pc:sldMkLst>
        <pc:spChg chg="mod">
          <ac:chgData name="이민성" userId="7a2086bf-88fb-4434-b0fa-142dba818156" providerId="ADAL" clId="{8D4066BC-CD8C-42C1-9C42-8DA88F508BA1}" dt="2023-01-06T01:55:26.679" v="3468" actId="207"/>
          <ac:spMkLst>
            <pc:docMk/>
            <pc:sldMk cId="316666074" sldId="276"/>
            <ac:spMk id="4" creationId="{E35757B4-7C82-2986-26BC-B33E2A90FD32}"/>
          </ac:spMkLst>
        </pc:spChg>
        <pc:spChg chg="mod">
          <ac:chgData name="이민성" userId="7a2086bf-88fb-4434-b0fa-142dba818156" providerId="ADAL" clId="{8D4066BC-CD8C-42C1-9C42-8DA88F508BA1}" dt="2023-01-06T01:55:28.636" v="3469" actId="207"/>
          <ac:spMkLst>
            <pc:docMk/>
            <pc:sldMk cId="316666074" sldId="276"/>
            <ac:spMk id="9" creationId="{408C3498-B3D2-ECF1-AF30-521167EDC635}"/>
          </ac:spMkLst>
        </pc:spChg>
        <pc:spChg chg="mod">
          <ac:chgData name="이민성" userId="7a2086bf-88fb-4434-b0fa-142dba818156" providerId="ADAL" clId="{8D4066BC-CD8C-42C1-9C42-8DA88F508BA1}" dt="2023-01-06T01:55:31.157" v="3470" actId="207"/>
          <ac:spMkLst>
            <pc:docMk/>
            <pc:sldMk cId="316666074" sldId="276"/>
            <ac:spMk id="10" creationId="{7EF43BF6-BE91-A5C5-08E7-890BC8543BD4}"/>
          </ac:spMkLst>
        </pc:spChg>
        <pc:spChg chg="mod">
          <ac:chgData name="이민성" userId="7a2086bf-88fb-4434-b0fa-142dba818156" providerId="ADAL" clId="{8D4066BC-CD8C-42C1-9C42-8DA88F508BA1}" dt="2023-01-06T01:55:33.234" v="3471" actId="207"/>
          <ac:spMkLst>
            <pc:docMk/>
            <pc:sldMk cId="316666074" sldId="276"/>
            <ac:spMk id="11" creationId="{76D6C1E7-47BB-AE55-4F16-430742F20399}"/>
          </ac:spMkLst>
        </pc:spChg>
      </pc:sldChg>
      <pc:sldChg chg="delSp modSp new del mod">
        <pc:chgData name="이민성" userId="7a2086bf-88fb-4434-b0fa-142dba818156" providerId="ADAL" clId="{8D4066BC-CD8C-42C1-9C42-8DA88F508BA1}" dt="2023-01-06T01:55:53.687" v="3474" actId="47"/>
        <pc:sldMkLst>
          <pc:docMk/>
          <pc:sldMk cId="2070269460" sldId="277"/>
        </pc:sldMkLst>
        <pc:spChg chg="mod">
          <ac:chgData name="이민성" userId="7a2086bf-88fb-4434-b0fa-142dba818156" providerId="ADAL" clId="{8D4066BC-CD8C-42C1-9C42-8DA88F508BA1}" dt="2023-01-06T01:54:42.934" v="3461" actId="1076"/>
          <ac:spMkLst>
            <pc:docMk/>
            <pc:sldMk cId="2070269460" sldId="277"/>
            <ac:spMk id="2" creationId="{1C57762E-399B-9011-A91D-8CF51A74DF3F}"/>
          </ac:spMkLst>
        </pc:spChg>
        <pc:spChg chg="del">
          <ac:chgData name="이민성" userId="7a2086bf-88fb-4434-b0fa-142dba818156" providerId="ADAL" clId="{8D4066BC-CD8C-42C1-9C42-8DA88F508BA1}" dt="2023-01-06T01:54:19.017" v="3432" actId="478"/>
          <ac:spMkLst>
            <pc:docMk/>
            <pc:sldMk cId="2070269460" sldId="277"/>
            <ac:spMk id="3" creationId="{1A7243F8-BE9B-6BD6-339E-852A6F8DCF40}"/>
          </ac:spMkLst>
        </pc:spChg>
      </pc:sldChg>
      <pc:sldChg chg="add del">
        <pc:chgData name="이민성" userId="7a2086bf-88fb-4434-b0fa-142dba818156" providerId="ADAL" clId="{8D4066BC-CD8C-42C1-9C42-8DA88F508BA1}" dt="2023-01-06T01:54:13.906" v="3430"/>
        <pc:sldMkLst>
          <pc:docMk/>
          <pc:sldMk cId="3453856925" sldId="277"/>
        </pc:sldMkLst>
      </pc:sldChg>
      <pc:sldChg chg="addSp delSp modSp add mod setBg delDesignElem">
        <pc:chgData name="이민성" userId="7a2086bf-88fb-4434-b0fa-142dba818156" providerId="ADAL" clId="{8D4066BC-CD8C-42C1-9C42-8DA88F508BA1}" dt="2023-01-06T01:56:18.917" v="3509" actId="1076"/>
        <pc:sldMkLst>
          <pc:docMk/>
          <pc:sldMk cId="1107229871" sldId="278"/>
        </pc:sldMkLst>
        <pc:spChg chg="mod">
          <ac:chgData name="이민성" userId="7a2086bf-88fb-4434-b0fa-142dba818156" providerId="ADAL" clId="{8D4066BC-CD8C-42C1-9C42-8DA88F508BA1}" dt="2023-01-06T01:56:18.917" v="3509" actId="1076"/>
          <ac:spMkLst>
            <pc:docMk/>
            <pc:sldMk cId="1107229871" sldId="278"/>
            <ac:spMk id="2" creationId="{D9CDE161-AA0F-9280-6B09-5B148F557CA9}"/>
          </ac:spMkLst>
        </pc:spChg>
        <pc:spChg chg="del mod">
          <ac:chgData name="이민성" userId="7a2086bf-88fb-4434-b0fa-142dba818156" providerId="ADAL" clId="{8D4066BC-CD8C-42C1-9C42-8DA88F508BA1}" dt="2023-01-06T01:56:06.654" v="3477" actId="478"/>
          <ac:spMkLst>
            <pc:docMk/>
            <pc:sldMk cId="1107229871" sldId="278"/>
            <ac:spMk id="3" creationId="{F107D330-D783-DF29-C538-F890BE6DA9CC}"/>
          </ac:spMkLst>
        </pc:spChg>
        <pc:spChg chg="add del mod">
          <ac:chgData name="이민성" userId="7a2086bf-88fb-4434-b0fa-142dba818156" providerId="ADAL" clId="{8D4066BC-CD8C-42C1-9C42-8DA88F508BA1}" dt="2023-01-06T01:56:08.320" v="3478" actId="478"/>
          <ac:spMkLst>
            <pc:docMk/>
            <pc:sldMk cId="1107229871" sldId="278"/>
            <ac:spMk id="6" creationId="{B01FDE84-90BD-8118-553D-1EF1735C2FA1}"/>
          </ac:spMkLst>
        </pc:spChg>
        <pc:spChg chg="del">
          <ac:chgData name="이민성" userId="7a2086bf-88fb-4434-b0fa-142dba818156" providerId="ADAL" clId="{8D4066BC-CD8C-42C1-9C42-8DA88F508BA1}" dt="2023-01-06T01:55:52.126" v="3473"/>
          <ac:spMkLst>
            <pc:docMk/>
            <pc:sldMk cId="1107229871" sldId="278"/>
            <ac:spMk id="16" creationId="{8537B233-9CDD-4A90-AABB-A8963DEE4FBC}"/>
          </ac:spMkLst>
        </pc:spChg>
        <pc:cxnChg chg="del">
          <ac:chgData name="이민성" userId="7a2086bf-88fb-4434-b0fa-142dba818156" providerId="ADAL" clId="{8D4066BC-CD8C-42C1-9C42-8DA88F508BA1}" dt="2023-01-06T01:55:52.126" v="3473"/>
          <ac:cxnSpMkLst>
            <pc:docMk/>
            <pc:sldMk cId="1107229871" sldId="278"/>
            <ac:cxnSpMk id="18" creationId="{040575EE-C594-4566-BC00-663004E52A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DE77-71C9-2234-F1F5-02486489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B6559-2D50-B78C-75C7-11D05DAB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67275-E2FB-837B-D3A9-0BF5A74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4D7ED-0174-EEE8-537C-B36AC1B3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245BA-5424-FDE7-600B-DA83212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7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130E-7F7D-3AB8-9BD4-D12B4B15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A1A4E-5A98-7B0B-8AC9-13F067A6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45C12-DD9F-FD61-B79A-3768CA48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DDE03-5BD0-1268-2433-67910BEB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C4C71-8B19-33A2-15F4-4A7C3CCF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E7FFA-C365-B229-299A-8E38DF42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745A7-D5AD-F2AB-2773-2B2A978B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73CDF-ADAE-BD39-9C6F-12FCF603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F9BFA-5E9E-9A70-DA8A-251722BB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667FB-0E72-FE52-E55B-5C4BE48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CF40D-AC75-1493-F7DD-5E797905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2F78B-95AD-5591-C0A2-C4D7136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943A2-6CC1-8789-FB13-464B684F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F8EE-E372-E0CF-7FEA-4A5D416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3C8B9-07F6-55A2-3AFC-845803A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7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B2FE-0690-0DF6-9DAF-86B89770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43F60-B85E-2DFD-0ECC-2DA11429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09127-3A8C-135E-2C0B-287766A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1EB9A-8A6F-C625-B15B-AD6E6489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5689-E403-7D16-A415-34FAC370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11B0F-A333-1EBD-3D29-3BF3824F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834B4-ACCA-7A56-B693-FD2C9575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E8700-D523-5F50-8F65-0A50A0CB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7B59A-57B3-F2CD-B3DA-EBBF6A7C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58327-7FCC-97F8-1B21-58FEE48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DF07C-9F33-ACF2-9D7A-C89FB6DE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5CDBB-0406-C60E-A578-8D2611DA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CFA7D-CBE9-84EA-FEB9-09F5B2A5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8801F-80B4-F422-7476-10226BA9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49274-3F16-3EF6-E6C5-57B163EA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E0503-AC8B-534D-D830-8094C7B4A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CD568-55F7-75A3-E1BA-040A95F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00168-6725-657C-11E8-A05E5BA2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F1D381-5BF7-E801-4D7C-74E07AE9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3E82-E2E3-EE00-5283-D6770875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21A35-AEF3-1466-725C-B5BDB88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D612F-4064-0EBF-9995-EF69747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F901E-86F0-F280-6915-3F6EDF45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40D3F0-88BF-F412-DF54-622E694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CF67F-D4FC-32D7-EBB8-9099C76D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5BFF0-0E55-DA26-25F2-AAA676D2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F7D0-676A-B14E-4D87-44E64B32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4EF13-3670-726B-4076-C6311526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5C13C-2BC1-958A-3519-8A94B249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4BCE9-11DF-663B-EB22-B9DE0B5B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D7BF0-3E7A-BDF0-AA62-4A7A2AF1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E4CCF-4BAC-7A2F-D97A-379273BD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D0CF5-1CF5-1A30-07DD-4DAAC17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F1301-F2F1-B4AE-E9CB-6564DBD23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4C857-6523-4751-0E27-FD7B518C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811BD-9464-A4D1-3A4B-038A70CF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D1B7C-75A1-3F6F-EA41-8B3AA455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6F2C4-AE29-0BCB-7B3C-44638C4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B1533F-379F-699F-71F0-ED2D789C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0AF90-9DC3-11CF-66E2-7FA7919F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EF96B-F00D-5465-AC89-23D4C472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B5E4-4B5C-4836-BCA6-341C630FA2A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DF4E8-7016-2516-F5E0-15B8E6A1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C04C5-F282-1D58-E957-CD2468D1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1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2513" y="942994"/>
            <a:ext cx="5582204" cy="2975876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7D330-D783-DF29-C538-F890BE6D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380" y="4015830"/>
            <a:ext cx="4724529" cy="1692066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실크로드소프트 </a:t>
            </a:r>
            <a:r>
              <a:rPr lang="ko-KR" altLang="en-US" sz="2000" dirty="0" err="1">
                <a:solidFill>
                  <a:schemeClr val="bg1"/>
                </a:solidFill>
              </a:rPr>
              <a:t>제품팀</a:t>
            </a:r>
            <a:r>
              <a:rPr lang="ko-KR" altLang="en-US" sz="2000" dirty="0">
                <a:solidFill>
                  <a:schemeClr val="bg1"/>
                </a:solidFill>
              </a:rPr>
              <a:t> 인턴 이민성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2023.01.09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12. C언어의 연산자(operator)">
            <a:extLst>
              <a:ext uri="{FF2B5EF4-FFF2-40B4-BE49-F238E27FC236}">
                <a16:creationId xmlns:a16="http://schemas.microsoft.com/office/drawing/2014/main" id="{5E7FFC15-0EED-92D7-E257-2681A8FD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840" y="566916"/>
            <a:ext cx="5008649" cy="57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6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96B04AB1-A342-1248-5DB0-02132DB5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4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아키텍처</a:t>
            </a:r>
          </a:p>
        </p:txBody>
      </p:sp>
      <p:pic>
        <p:nvPicPr>
          <p:cNvPr id="3" name="그림 2" descr="텍스트, 모니터, 전자기기이(가) 표시된 사진&#10;&#10;자동 생성된 설명">
            <a:extLst>
              <a:ext uri="{FF2B5EF4-FFF2-40B4-BE49-F238E27FC236}">
                <a16:creationId xmlns:a16="http://schemas.microsoft.com/office/drawing/2014/main" id="{9345AECA-8A90-E9D0-50E0-5797499E8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8" y="1723041"/>
            <a:ext cx="10380142" cy="35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6F1A-D450-1D2F-84AC-1E726FC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예상 코드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CF7EDB-8688-0206-ECE3-A1AA2CA00697}"/>
              </a:ext>
            </a:extLst>
          </p:cNvPr>
          <p:cNvGrpSpPr/>
          <p:nvPr/>
        </p:nvGrpSpPr>
        <p:grpSpPr>
          <a:xfrm>
            <a:off x="372125" y="1779322"/>
            <a:ext cx="11510882" cy="4799044"/>
            <a:chOff x="372125" y="1779322"/>
            <a:chExt cx="11510882" cy="479904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48F7097-D7E5-CF80-3E46-10D83DEAC832}"/>
                </a:ext>
              </a:extLst>
            </p:cNvPr>
            <p:cNvSpPr/>
            <p:nvPr/>
          </p:nvSpPr>
          <p:spPr>
            <a:xfrm>
              <a:off x="372125" y="1779322"/>
              <a:ext cx="2572412" cy="2264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#define </a:t>
              </a:r>
            </a:p>
            <a:p>
              <a:pPr algn="ctr"/>
              <a:r>
                <a:rPr lang="ko-KR" altLang="en-US" sz="2400" b="1" dirty="0"/>
                <a:t>선행처리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이름</a:t>
              </a:r>
              <a:r>
                <a:rPr lang="en-US" altLang="ko-KR" dirty="0"/>
                <a:t>, </a:t>
              </a:r>
              <a:r>
                <a:rPr lang="ko-KR" altLang="en-US" dirty="0"/>
                <a:t>전화번호 길이 정의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저장할 수 있는 사람 수 정의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7D531C-EAB9-840A-130D-F85C97C8788C}"/>
                </a:ext>
              </a:extLst>
            </p:cNvPr>
            <p:cNvSpPr/>
            <p:nvPr/>
          </p:nvSpPr>
          <p:spPr>
            <a:xfrm>
              <a:off x="3351615" y="1779323"/>
              <a:ext cx="2572412" cy="2264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struct </a:t>
              </a:r>
              <a:r>
                <a:rPr lang="ko-KR" altLang="en-US" sz="2400" b="1" dirty="0"/>
                <a:t>구조체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en-US" altLang="ko-KR" dirty="0"/>
                <a:t>Person</a:t>
              </a:r>
              <a:r>
                <a:rPr lang="ko-KR" altLang="en-US" dirty="0"/>
                <a:t>이라는 구조체 정의 </a:t>
              </a:r>
              <a:r>
                <a:rPr lang="en-US" altLang="ko-KR" dirty="0"/>
                <a:t>(</a:t>
              </a:r>
              <a:r>
                <a:rPr lang="ko-KR" altLang="en-US" dirty="0"/>
                <a:t>하나의 변수처럼 다루기 위해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A638335-03EB-0BA6-55CC-633E9EE694A8}"/>
                </a:ext>
              </a:extLst>
            </p:cNvPr>
            <p:cNvSpPr/>
            <p:nvPr/>
          </p:nvSpPr>
          <p:spPr>
            <a:xfrm>
              <a:off x="6331105" y="1779322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if-else</a:t>
              </a:r>
              <a:r>
                <a:rPr lang="ko-KR" altLang="en-US" sz="2400" b="1" dirty="0"/>
                <a:t>문</a:t>
              </a:r>
              <a:r>
                <a:rPr lang="en-US" altLang="ko-KR" sz="2400" b="1" dirty="0"/>
                <a:t>, switch-case-</a:t>
              </a:r>
              <a:r>
                <a:rPr lang="en-US" altLang="ko-KR" sz="2400" b="1" dirty="0" err="1"/>
                <a:t>goto</a:t>
              </a:r>
              <a:r>
                <a:rPr lang="ko-KR" altLang="en-US" sz="2400" b="1" dirty="0"/>
                <a:t>문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입력</a:t>
              </a:r>
              <a:r>
                <a:rPr lang="en-US" altLang="ko-KR" dirty="0"/>
                <a:t>, </a:t>
              </a:r>
              <a:r>
                <a:rPr lang="ko-KR" altLang="en-US" dirty="0"/>
                <a:t>삭제</a:t>
              </a:r>
              <a:r>
                <a:rPr lang="en-US" altLang="ko-KR" dirty="0"/>
                <a:t>, </a:t>
              </a:r>
              <a:r>
                <a:rPr lang="ko-KR" altLang="en-US" dirty="0"/>
                <a:t>검색</a:t>
              </a:r>
              <a:r>
                <a:rPr lang="en-US" altLang="ko-KR" dirty="0"/>
                <a:t>, </a:t>
              </a:r>
              <a:r>
                <a:rPr lang="ko-KR" altLang="en-US" dirty="0"/>
                <a:t>출력</a:t>
              </a:r>
              <a:r>
                <a:rPr lang="en-US" altLang="ko-KR" dirty="0"/>
                <a:t>, </a:t>
              </a:r>
              <a:r>
                <a:rPr lang="ko-KR" altLang="en-US" dirty="0"/>
                <a:t>나가기 선택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CE4BEB1-41FC-2835-1B85-0FF2F7A19119}"/>
                </a:ext>
              </a:extLst>
            </p:cNvPr>
            <p:cNvSpPr/>
            <p:nvPr/>
          </p:nvSpPr>
          <p:spPr>
            <a:xfrm>
              <a:off x="9310595" y="1779322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배열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포인터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내용 저장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A6DCFEF-DF2D-6354-CAEF-8BECC216E279}"/>
                </a:ext>
              </a:extLst>
            </p:cNvPr>
            <p:cNvSpPr/>
            <p:nvPr/>
          </p:nvSpPr>
          <p:spPr>
            <a:xfrm>
              <a:off x="2065409" y="4314196"/>
              <a:ext cx="2572412" cy="2264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scanf</a:t>
              </a:r>
              <a:r>
                <a:rPr lang="ko-KR" altLang="en-US" sz="2400" b="1" dirty="0"/>
                <a:t>문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입력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C28D01F-11F4-E72A-F726-4ED507419C4D}"/>
                </a:ext>
              </a:extLst>
            </p:cNvPr>
            <p:cNvSpPr/>
            <p:nvPr/>
          </p:nvSpPr>
          <p:spPr>
            <a:xfrm>
              <a:off x="5044899" y="4314195"/>
              <a:ext cx="2572412" cy="226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while, for</a:t>
              </a:r>
              <a:r>
                <a:rPr lang="ko-KR" altLang="en-US" sz="2400" b="1" dirty="0"/>
                <a:t>문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삭제</a:t>
              </a:r>
              <a:r>
                <a:rPr lang="en-US" altLang="ko-KR" dirty="0"/>
                <a:t>, </a:t>
              </a:r>
              <a:r>
                <a:rPr lang="ko-KR" altLang="en-US" dirty="0"/>
                <a:t>검색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93627E6-6FBA-9A3E-4C54-723AB7F2D93B}"/>
                </a:ext>
              </a:extLst>
            </p:cNvPr>
            <p:cNvSpPr/>
            <p:nvPr/>
          </p:nvSpPr>
          <p:spPr>
            <a:xfrm>
              <a:off x="8024389" y="4314196"/>
              <a:ext cx="2572412" cy="2264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printf</a:t>
              </a:r>
              <a:r>
                <a:rPr lang="ko-KR" altLang="en-US" sz="2400" b="1" dirty="0"/>
                <a:t>문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문자열 함수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46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6F1A-D450-1D2F-84AC-1E726FC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선정에 대한 문제점</a:t>
            </a:r>
          </a:p>
        </p:txBody>
      </p:sp>
      <p:pic>
        <p:nvPicPr>
          <p:cNvPr id="3" name="Picture 2" descr="아이폰 연락처 전체삭제 간단하게 정리">
            <a:extLst>
              <a:ext uri="{FF2B5EF4-FFF2-40B4-BE49-F238E27FC236}">
                <a16:creationId xmlns:a16="http://schemas.microsoft.com/office/drawing/2014/main" id="{76E0E80A-D24E-01D7-6AB7-A2006F95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0972"/>
            <a:ext cx="2996205" cy="51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텍스트, 모니터, 전자기기이(가) 표시된 사진&#10;&#10;자동 생성된 설명">
            <a:extLst>
              <a:ext uri="{FF2B5EF4-FFF2-40B4-BE49-F238E27FC236}">
                <a16:creationId xmlns:a16="http://schemas.microsoft.com/office/drawing/2014/main" id="{83B5F205-0070-88F7-8FA4-D524B529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5" y="2612855"/>
            <a:ext cx="6761258" cy="23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DA3FD-CC16-1CC9-1B8B-242B151F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 과정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4BC787A-F15B-1F22-7882-3D3BA3EE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54" y="1690688"/>
            <a:ext cx="5317692" cy="44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96B04AB1-A342-1248-5DB0-02132DB5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4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아키텍처</a:t>
            </a:r>
          </a:p>
        </p:txBody>
      </p:sp>
      <p:pic>
        <p:nvPicPr>
          <p:cNvPr id="4" name="그림 3" descr="텍스트, 화면, iPod, 전자기기이(가) 표시된 사진&#10;&#10;자동 생성된 설명">
            <a:extLst>
              <a:ext uri="{FF2B5EF4-FFF2-40B4-BE49-F238E27FC236}">
                <a16:creationId xmlns:a16="http://schemas.microsoft.com/office/drawing/2014/main" id="{5F02CEEB-10AB-8310-6A52-5AA95DC78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81" y="1225119"/>
            <a:ext cx="4173437" cy="5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9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B3A1D-4763-C585-FAD3-C3F62EAB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678E2-C29D-4515-BACA-B2C47CA0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800" dirty="0"/>
              <a:t>바둑알을 중복되게 못 두게 하기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리더보드가 기록되게 하기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설명 선택 시 </a:t>
            </a:r>
            <a:r>
              <a:rPr lang="ko-KR" altLang="en-US" sz="2800" dirty="0" err="1"/>
              <a:t>틱택토</a:t>
            </a:r>
            <a:r>
              <a:rPr lang="ko-KR" altLang="en-US" sz="2800" dirty="0"/>
              <a:t> 홈페이지 연결시키기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설명 종료 시 게임 시작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각 플레이어 이름</a:t>
            </a:r>
            <a:r>
              <a:rPr lang="en-US" altLang="ko-KR" sz="2800" dirty="0"/>
              <a:t>, </a:t>
            </a:r>
            <a:r>
              <a:rPr lang="ko-KR" altLang="en-US" sz="2800" dirty="0"/>
              <a:t>아이콘 고르기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결과 표시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3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73122-CE2C-7456-F385-04FABBA4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예상 코드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1AF929-BC9D-6DE9-2AE4-D01CF528B445}"/>
              </a:ext>
            </a:extLst>
          </p:cNvPr>
          <p:cNvGrpSpPr/>
          <p:nvPr/>
        </p:nvGrpSpPr>
        <p:grpSpPr>
          <a:xfrm>
            <a:off x="288234" y="2073998"/>
            <a:ext cx="11615532" cy="3370677"/>
            <a:chOff x="261729" y="2433775"/>
            <a:chExt cx="10681253" cy="270475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35757B4-7C82-2986-26BC-B33E2A90FD32}"/>
                </a:ext>
              </a:extLst>
            </p:cNvPr>
            <p:cNvSpPr/>
            <p:nvPr/>
          </p:nvSpPr>
          <p:spPr>
            <a:xfrm>
              <a:off x="261729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if-else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문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, switch-case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문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</a:rPr>
                <a:t>선택</a:t>
              </a:r>
              <a:r>
                <a:rPr lang="en-US" altLang="ko-KR" sz="1400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</a:rPr>
                <a:t>중복되지 않게 하기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08C3498-B3D2-ECF1-AF30-521167EDC635}"/>
                </a:ext>
              </a:extLst>
            </p:cNvPr>
            <p:cNvSpPr/>
            <p:nvPr/>
          </p:nvSpPr>
          <p:spPr>
            <a:xfrm>
              <a:off x="3018181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bg1"/>
                  </a:solidFill>
                </a:rPr>
                <a:t>scanf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문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</a:rPr>
                <a:t>입력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EF43BF6-BE91-A5C5-08E7-890BC8543BD4}"/>
                </a:ext>
              </a:extLst>
            </p:cNvPr>
            <p:cNvSpPr/>
            <p:nvPr/>
          </p:nvSpPr>
          <p:spPr>
            <a:xfrm>
              <a:off x="5774633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배열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4000" b="1" dirty="0">
                <a:solidFill>
                  <a:schemeClr val="bg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>
                  <a:solidFill>
                    <a:schemeClr val="bg1"/>
                  </a:solidFill>
                </a:rPr>
                <a:t>틱택토판</a:t>
              </a:r>
              <a:r>
                <a:rPr lang="en-US" altLang="ko-KR" sz="1400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</a:rPr>
                <a:t>플레이어이름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6D6C1E7-47BB-AE55-4F16-430742F20399}"/>
                </a:ext>
              </a:extLst>
            </p:cNvPr>
            <p:cNvSpPr/>
            <p:nvPr/>
          </p:nvSpPr>
          <p:spPr>
            <a:xfrm>
              <a:off x="8531085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bg1"/>
                  </a:solidFill>
                </a:rPr>
                <a:t>printf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문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문자열 함수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</a:rPr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6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65151"/>
            <a:ext cx="5582204" cy="92769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  <p:pic>
        <p:nvPicPr>
          <p:cNvPr id="4" name="Picture 4" descr="12. C언어의 연산자(operator)">
            <a:extLst>
              <a:ext uri="{FF2B5EF4-FFF2-40B4-BE49-F238E27FC236}">
                <a16:creationId xmlns:a16="http://schemas.microsoft.com/office/drawing/2014/main" id="{5E7FFC15-0EED-92D7-E257-2681A8FD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840" y="566916"/>
            <a:ext cx="5008649" cy="57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9D79-9B0B-25E9-18CC-3DB33B6F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102438"/>
            <a:ext cx="5291663" cy="776201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4BA1A-DF2B-ACE4-EC98-13232CBE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878639"/>
            <a:ext cx="5291663" cy="587692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주제 선정 과정</a:t>
            </a:r>
            <a:r>
              <a:rPr lang="en-US" altLang="ko-KR" sz="1600" dirty="0"/>
              <a:t>1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아키텍처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예상 코드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주제 선정에 대한 문제점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주제 선정 과정 </a:t>
            </a:r>
            <a:r>
              <a:rPr lang="en-US" altLang="ko-KR" sz="1600" dirty="0"/>
              <a:t>2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아키텍처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예상 코드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주제 선정에 대한 문제점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주제 선정 과정 </a:t>
            </a:r>
            <a:r>
              <a:rPr lang="en-US" altLang="ko-KR" sz="1600" dirty="0"/>
              <a:t>3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아키텍처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600" dirty="0"/>
              <a:t>예상 코드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4" name="Picture 4" descr="12. C언어의 연산자(operator)">
            <a:extLst>
              <a:ext uri="{FF2B5EF4-FFF2-40B4-BE49-F238E27FC236}">
                <a16:creationId xmlns:a16="http://schemas.microsoft.com/office/drawing/2014/main" id="{89B01418-219A-E08D-3F92-624DC7F1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840" y="566916"/>
            <a:ext cx="5008649" cy="57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 과정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37E2A8-A869-80FF-7607-EF0AFC77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4" y="1690688"/>
            <a:ext cx="11075032" cy="41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1ED1-DA1C-4D77-D4B9-7DDB2028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 과정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0207D8-6CF4-36AF-CCDD-6778E6FB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95" y="1496305"/>
            <a:ext cx="6011809" cy="4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69E38-8F8D-2033-3CD2-CF11FE1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아키텍처</a:t>
            </a:r>
          </a:p>
        </p:txBody>
      </p:sp>
      <p:pic>
        <p:nvPicPr>
          <p:cNvPr id="7" name="내용 개체 틀 6" descr="텍스트, 전자기기, 여러개이(가) 표시된 사진&#10;&#10;자동 생성된 설명">
            <a:extLst>
              <a:ext uri="{FF2B5EF4-FFF2-40B4-BE49-F238E27FC236}">
                <a16:creationId xmlns:a16="http://schemas.microsoft.com/office/drawing/2014/main" id="{07E0BF52-B61B-4793-73E4-7B62C8547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76" y="1414565"/>
            <a:ext cx="7349994" cy="5239509"/>
          </a:xfrm>
        </p:spPr>
      </p:pic>
    </p:spTree>
    <p:extLst>
      <p:ext uri="{BB962C8B-B14F-4D97-AF65-F5344CB8AC3E}">
        <p14:creationId xmlns:p14="http://schemas.microsoft.com/office/powerpoint/2010/main" val="147283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73122-CE2C-7456-F385-04FABBA4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예상 코드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1AF929-BC9D-6DE9-2AE4-D01CF528B445}"/>
              </a:ext>
            </a:extLst>
          </p:cNvPr>
          <p:cNvGrpSpPr/>
          <p:nvPr/>
        </p:nvGrpSpPr>
        <p:grpSpPr>
          <a:xfrm>
            <a:off x="288234" y="2073998"/>
            <a:ext cx="11615532" cy="3370677"/>
            <a:chOff x="261729" y="2433775"/>
            <a:chExt cx="10681253" cy="270475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35757B4-7C82-2986-26BC-B33E2A90FD32}"/>
                </a:ext>
              </a:extLst>
            </p:cNvPr>
            <p:cNvSpPr/>
            <p:nvPr/>
          </p:nvSpPr>
          <p:spPr>
            <a:xfrm>
              <a:off x="261729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switch case</a:t>
              </a:r>
              <a:r>
                <a:rPr lang="ko-KR" altLang="en-US" sz="2400" b="1" dirty="0"/>
                <a:t>문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계산기 모드 선택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연산자 선택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08C3498-B3D2-ECF1-AF30-521167EDC635}"/>
                </a:ext>
              </a:extLst>
            </p:cNvPr>
            <p:cNvSpPr/>
            <p:nvPr/>
          </p:nvSpPr>
          <p:spPr>
            <a:xfrm>
              <a:off x="3018181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goto</a:t>
              </a:r>
              <a:r>
                <a:rPr lang="ko-KR" altLang="en-US" sz="2400" b="1" dirty="0"/>
                <a:t>문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예외처리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EF43BF6-BE91-A5C5-08E7-890BC8543BD4}"/>
                </a:ext>
              </a:extLst>
            </p:cNvPr>
            <p:cNvSpPr/>
            <p:nvPr/>
          </p:nvSpPr>
          <p:spPr>
            <a:xfrm>
              <a:off x="5774633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scanf</a:t>
              </a:r>
              <a:r>
                <a:rPr lang="ko-KR" altLang="en-US" sz="2400" b="1" dirty="0"/>
                <a:t>문</a:t>
              </a:r>
              <a:endParaRPr lang="en-US" altLang="ko-KR" sz="2400" b="1" dirty="0"/>
            </a:p>
            <a:p>
              <a:pPr algn="ctr"/>
              <a:endParaRPr lang="en-US" altLang="ko-KR" sz="2400" b="1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숫자</a:t>
              </a:r>
              <a:r>
                <a:rPr lang="en-US" altLang="ko-KR" dirty="0"/>
                <a:t>, </a:t>
              </a:r>
              <a:r>
                <a:rPr lang="ko-KR" altLang="en-US" dirty="0"/>
                <a:t>연산자 입력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6D6C1E7-47BB-AE55-4F16-430742F20399}"/>
                </a:ext>
              </a:extLst>
            </p:cNvPr>
            <p:cNvSpPr/>
            <p:nvPr/>
          </p:nvSpPr>
          <p:spPr>
            <a:xfrm>
              <a:off x="8531085" y="2433775"/>
              <a:ext cx="2411897" cy="2704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#include &lt;</a:t>
              </a:r>
              <a:r>
                <a:rPr lang="en-US" altLang="ko-KR" sz="2400" b="1" dirty="0" err="1"/>
                <a:t>math.h</a:t>
              </a:r>
              <a:r>
                <a:rPr lang="en-US" altLang="ko-KR" sz="2400" b="1" dirty="0"/>
                <a:t>&gt;</a:t>
              </a:r>
            </a:p>
            <a:p>
              <a:pPr algn="ctr"/>
              <a:endParaRPr lang="en-US" altLang="ko-KR" sz="2400" b="1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수학 함수를 통한 지수</a:t>
              </a:r>
              <a:r>
                <a:rPr lang="en-US" altLang="ko-KR" dirty="0"/>
                <a:t>, </a:t>
              </a:r>
              <a:r>
                <a:rPr lang="ko-KR" altLang="en-US" dirty="0"/>
                <a:t>로그</a:t>
              </a:r>
              <a:r>
                <a:rPr lang="en-US" altLang="ko-KR" dirty="0"/>
                <a:t>, </a:t>
              </a:r>
              <a:r>
                <a:rPr lang="ko-KR" altLang="en-US" dirty="0"/>
                <a:t>삼각함수 등 계산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60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4D606-B289-694A-83F7-F37CD442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선정에 대한 문제점</a:t>
            </a:r>
          </a:p>
        </p:txBody>
      </p:sp>
      <p:pic>
        <p:nvPicPr>
          <p:cNvPr id="3074" name="Picture 2" descr="컬러 공학용 계산기 블루 - 스마트사이언스">
            <a:extLst>
              <a:ext uri="{FF2B5EF4-FFF2-40B4-BE49-F238E27FC236}">
                <a16:creationId xmlns:a16="http://schemas.microsoft.com/office/drawing/2014/main" id="{E889962C-0B05-9C11-5541-929EC4B52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7" t="2000" r="26337" b="6632"/>
          <a:stretch/>
        </p:blipFill>
        <p:spPr bwMode="auto">
          <a:xfrm>
            <a:off x="1098958" y="1368801"/>
            <a:ext cx="2701255" cy="52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59EC19-1648-F227-B599-C16E0486968C}"/>
              </a:ext>
            </a:extLst>
          </p:cNvPr>
          <p:cNvSpPr/>
          <p:nvPr/>
        </p:nvSpPr>
        <p:spPr>
          <a:xfrm>
            <a:off x="4060971" y="2040442"/>
            <a:ext cx="7742339" cy="392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간단한 함수와 </a:t>
            </a:r>
            <a:r>
              <a:rPr lang="en-US" altLang="ko-KR" sz="2400" dirty="0"/>
              <a:t>#include &lt;</a:t>
            </a:r>
            <a:r>
              <a:rPr lang="en-US" altLang="ko-KR" sz="2400" dirty="0" err="1"/>
              <a:t>math.h</a:t>
            </a:r>
            <a:r>
              <a:rPr lang="en-US" altLang="ko-KR" sz="2400" dirty="0"/>
              <a:t>&gt;</a:t>
            </a:r>
            <a:r>
              <a:rPr lang="ko-KR" altLang="en-US" sz="2400" dirty="0"/>
              <a:t>를 통해 너무 쉽게 만들 수 있을 것이라는 생각이 </a:t>
            </a:r>
            <a:r>
              <a:rPr lang="ko-KR" altLang="en-US" sz="2400" dirty="0" err="1"/>
              <a:t>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60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63B8-E14B-D336-CEC5-836F14F3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 과정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F4A4C6-9089-FB26-E964-25F62902CEC2}"/>
              </a:ext>
            </a:extLst>
          </p:cNvPr>
          <p:cNvGrpSpPr/>
          <p:nvPr/>
        </p:nvGrpSpPr>
        <p:grpSpPr>
          <a:xfrm>
            <a:off x="2225362" y="1978025"/>
            <a:ext cx="7963369" cy="3370677"/>
            <a:chOff x="2225362" y="1978025"/>
            <a:chExt cx="7963369" cy="33706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0285C3-D92F-B0F9-B193-90C85D10104D}"/>
                </a:ext>
              </a:extLst>
            </p:cNvPr>
            <p:cNvSpPr/>
            <p:nvPr/>
          </p:nvSpPr>
          <p:spPr>
            <a:xfrm>
              <a:off x="5506959" y="3395075"/>
              <a:ext cx="1400175" cy="53657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VS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D45ECEE-04D0-2837-6535-06304EFA8F0F}"/>
                </a:ext>
              </a:extLst>
            </p:cNvPr>
            <p:cNvSpPr/>
            <p:nvPr/>
          </p:nvSpPr>
          <p:spPr>
            <a:xfrm>
              <a:off x="2225362" y="1978025"/>
              <a:ext cx="2622863" cy="3370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2400" b="1" dirty="0"/>
                <a:t>공학용 계산기</a:t>
              </a:r>
              <a:endParaRPr lang="en-US" altLang="ko-KR" sz="2400" b="1" dirty="0"/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altLang="ko-KR" sz="24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/>
                <a:t>일반 함수</a:t>
              </a:r>
              <a:endParaRPr lang="en-US" altLang="ko-KR" sz="16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/>
                <a:t>특수한 함수 </a:t>
              </a:r>
              <a:r>
                <a:rPr lang="en-US" altLang="ko-KR" sz="1200" dirty="0"/>
                <a:t>(math </a:t>
              </a:r>
              <a:r>
                <a:rPr lang="ko-KR" altLang="en-US" sz="1200" dirty="0"/>
                <a:t>함수</a:t>
              </a:r>
              <a:r>
                <a:rPr lang="en-US" altLang="ko-KR" sz="1200" dirty="0"/>
                <a:t>)</a:t>
              </a:r>
              <a:endParaRPr lang="en-US" altLang="ko-KR" sz="1600" dirty="0"/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altLang="ko-KR" sz="24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F68A9AF-B2B5-2099-0967-9BDE308C7F39}"/>
                </a:ext>
              </a:extLst>
            </p:cNvPr>
            <p:cNvSpPr/>
            <p:nvPr/>
          </p:nvSpPr>
          <p:spPr>
            <a:xfrm>
              <a:off x="7565868" y="1978025"/>
              <a:ext cx="2622863" cy="3370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ko-KR" altLang="en-US" sz="2400" b="1" dirty="0"/>
                <a:t>전화번호부</a:t>
              </a:r>
              <a:endParaRPr lang="en-US" altLang="ko-KR" sz="2400" b="1" dirty="0"/>
            </a:p>
            <a:p>
              <a:pPr marL="0" indent="0" algn="ctr">
                <a:buNone/>
              </a:pPr>
              <a:endParaRPr lang="en-US" altLang="ko-KR" sz="16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/>
                <a:t>일반 함수</a:t>
              </a:r>
              <a:endParaRPr lang="en-US" altLang="ko-KR" sz="16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/>
                <a:t>배열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포인터</a:t>
              </a:r>
              <a:endParaRPr lang="en-US" altLang="ko-KR" sz="16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/>
                <a:t>구조체</a:t>
              </a:r>
              <a:r>
                <a:rPr lang="en-US" altLang="ko-KR" sz="1600" dirty="0"/>
                <a:t>/</a:t>
              </a:r>
              <a:r>
                <a:rPr lang="ko-KR" altLang="en-US" sz="1600" dirty="0" err="1"/>
                <a:t>공용체</a:t>
              </a:r>
              <a:endParaRPr lang="en-US" altLang="ko-KR" sz="16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600" dirty="0"/>
                <a:t>전처리기</a:t>
              </a:r>
              <a:endParaRPr lang="en-US" altLang="ko-KR" sz="1600" dirty="0"/>
            </a:p>
            <a:p>
              <a:pPr marL="0" indent="0" algn="ctr">
                <a:buNone/>
              </a:pP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54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DA3FD-CC16-1CC9-1B8B-242B151F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 선정 과정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FC66B4-E666-D779-C72D-0DA58973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23" y="1690688"/>
            <a:ext cx="5210753" cy="43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4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11" ma:contentTypeDescription="새 문서를 만듭니다." ma:contentTypeScope="" ma:versionID="9be0a5bbe74a5f6cc1783ea9a419197d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d0ecf5c3c0711c194a281193e5d06362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312D12-D492-48DB-A73D-2CC0C5DBD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31A3F-6AA5-4409-87C3-883168615CAF}">
  <ds:schemaRefs>
    <ds:schemaRef ds:uri="http://www.w3.org/XML/1998/namespace"/>
    <ds:schemaRef ds:uri="http://purl.org/dc/dcmitype/"/>
    <ds:schemaRef ds:uri="http://schemas.openxmlformats.org/package/2006/metadata/core-properties"/>
    <ds:schemaRef ds:uri="97cee45f-7594-4224-b1ea-f18ac0fab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19708B-4A17-40D2-83ED-7F42675169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268</Words>
  <Application>Microsoft Office PowerPoint</Application>
  <PresentationFormat>와이드스크린</PresentationFormat>
  <Paragraphs>102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Tw Cen MT</vt:lpstr>
      <vt:lpstr>Office 테마</vt:lpstr>
      <vt:lpstr>C언어 프로젝트 계획서</vt:lpstr>
      <vt:lpstr>목차</vt:lpstr>
      <vt:lpstr>주제 선정 과정 1</vt:lpstr>
      <vt:lpstr>주제 선정 과정 1</vt:lpstr>
      <vt:lpstr>아키텍처</vt:lpstr>
      <vt:lpstr>예상 코드</vt:lpstr>
      <vt:lpstr>주제 선정에 대한 문제점</vt:lpstr>
      <vt:lpstr>주제 선정 과정 2</vt:lpstr>
      <vt:lpstr>주제 선정 과정 2</vt:lpstr>
      <vt:lpstr>아키텍처</vt:lpstr>
      <vt:lpstr>예상 코드</vt:lpstr>
      <vt:lpstr>주제 선정에 대한 문제점</vt:lpstr>
      <vt:lpstr>주제 선정 과정 3</vt:lpstr>
      <vt:lpstr>아키텍처</vt:lpstr>
      <vt:lpstr>목표</vt:lpstr>
      <vt:lpstr>예상 코드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프로젝트 계획서</dc:title>
  <dc:creator>이민성</dc:creator>
  <cp:lastModifiedBy>이민성</cp:lastModifiedBy>
  <cp:revision>2</cp:revision>
  <dcterms:created xsi:type="dcterms:W3CDTF">2023-01-02T06:03:27Z</dcterms:created>
  <dcterms:modified xsi:type="dcterms:W3CDTF">2023-01-06T02:18:38Z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