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4"/>
  </p:sldMasterIdLst>
  <p:notesMasterIdLst>
    <p:notesMasterId r:id="rId17"/>
  </p:notesMasterIdLst>
  <p:sldIdLst>
    <p:sldId id="256" r:id="rId5"/>
    <p:sldId id="311" r:id="rId6"/>
    <p:sldId id="261" r:id="rId7"/>
    <p:sldId id="295" r:id="rId8"/>
    <p:sldId id="297" r:id="rId9"/>
    <p:sldId id="298" r:id="rId10"/>
    <p:sldId id="301" r:id="rId11"/>
    <p:sldId id="303" r:id="rId12"/>
    <p:sldId id="304" r:id="rId13"/>
    <p:sldId id="306" r:id="rId14"/>
    <p:sldId id="308" r:id="rId15"/>
    <p:sldId id="26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47CCF-251A-4921-821E-E762DBAD521B}" v="22" dt="2023-01-04T02:18:01.428"/>
  </p1510:revLst>
</p1510:revInfo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민성" userId="7a2086bf-88fb-4434-b0fa-142dba818156" providerId="ADAL" clId="{3D847CCF-251A-4921-821E-E762DBAD521B}"/>
    <pc:docChg chg="custSel addSld delSld modSld sldOrd">
      <pc:chgData name="이민성" userId="7a2086bf-88fb-4434-b0fa-142dba818156" providerId="ADAL" clId="{3D847CCF-251A-4921-821E-E762DBAD521B}" dt="2023-01-04T02:18:01.426" v="295"/>
      <pc:docMkLst>
        <pc:docMk/>
      </pc:docMkLst>
      <pc:sldChg chg="del">
        <pc:chgData name="이민성" userId="7a2086bf-88fb-4434-b0fa-142dba818156" providerId="ADAL" clId="{3D847CCF-251A-4921-821E-E762DBAD521B}" dt="2023-01-04T01:17:01.766" v="256" actId="47"/>
        <pc:sldMkLst>
          <pc:docMk/>
          <pc:sldMk cId="0" sldId="259"/>
        </pc:sldMkLst>
      </pc:sldChg>
      <pc:sldChg chg="del">
        <pc:chgData name="이민성" userId="7a2086bf-88fb-4434-b0fa-142dba818156" providerId="ADAL" clId="{3D847CCF-251A-4921-821E-E762DBAD521B}" dt="2023-01-04T01:17:03.938" v="257" actId="47"/>
        <pc:sldMkLst>
          <pc:docMk/>
          <pc:sldMk cId="180633728" sldId="296"/>
        </pc:sldMkLst>
      </pc:sldChg>
      <pc:sldChg chg="modSp mod">
        <pc:chgData name="이민성" userId="7a2086bf-88fb-4434-b0fa-142dba818156" providerId="ADAL" clId="{3D847CCF-251A-4921-821E-E762DBAD521B}" dt="2023-01-04T02:18:01.426" v="295"/>
        <pc:sldMkLst>
          <pc:docMk/>
          <pc:sldMk cId="796644257" sldId="298"/>
        </pc:sldMkLst>
        <pc:spChg chg="mod">
          <ac:chgData name="이민성" userId="7a2086bf-88fb-4434-b0fa-142dba818156" providerId="ADAL" clId="{3D847CCF-251A-4921-821E-E762DBAD521B}" dt="2023-01-04T02:18:01.426" v="295"/>
          <ac:spMkLst>
            <pc:docMk/>
            <pc:sldMk cId="796644257" sldId="298"/>
            <ac:spMk id="4" creationId="{BBDE9839-1E6A-C667-8714-0D14E7851FAE}"/>
          </ac:spMkLst>
        </pc:spChg>
      </pc:sldChg>
      <pc:sldChg chg="del">
        <pc:chgData name="이민성" userId="7a2086bf-88fb-4434-b0fa-142dba818156" providerId="ADAL" clId="{3D847CCF-251A-4921-821E-E762DBAD521B}" dt="2023-01-04T01:17:04.970" v="258" actId="47"/>
        <pc:sldMkLst>
          <pc:docMk/>
          <pc:sldMk cId="645645347" sldId="299"/>
        </pc:sldMkLst>
      </pc:sldChg>
      <pc:sldChg chg="del">
        <pc:chgData name="이민성" userId="7a2086bf-88fb-4434-b0fa-142dba818156" providerId="ADAL" clId="{3D847CCF-251A-4921-821E-E762DBAD521B}" dt="2023-01-04T01:17:05.955" v="259" actId="47"/>
        <pc:sldMkLst>
          <pc:docMk/>
          <pc:sldMk cId="792890292" sldId="300"/>
        </pc:sldMkLst>
      </pc:sldChg>
      <pc:sldChg chg="modSp mod">
        <pc:chgData name="이민성" userId="7a2086bf-88fb-4434-b0fa-142dba818156" providerId="ADAL" clId="{3D847CCF-251A-4921-821E-E762DBAD521B}" dt="2023-01-04T01:21:59.885" v="267" actId="403"/>
        <pc:sldMkLst>
          <pc:docMk/>
          <pc:sldMk cId="2827153386" sldId="301"/>
        </pc:sldMkLst>
        <pc:spChg chg="mod">
          <ac:chgData name="이민성" userId="7a2086bf-88fb-4434-b0fa-142dba818156" providerId="ADAL" clId="{3D847CCF-251A-4921-821E-E762DBAD521B}" dt="2023-01-04T01:21:59.885" v="267" actId="403"/>
          <ac:spMkLst>
            <pc:docMk/>
            <pc:sldMk cId="2827153386" sldId="301"/>
            <ac:spMk id="8" creationId="{709E6FEA-8548-63CA-550A-801F8902BF86}"/>
          </ac:spMkLst>
        </pc:spChg>
      </pc:sldChg>
      <pc:sldChg chg="del">
        <pc:chgData name="이민성" userId="7a2086bf-88fb-4434-b0fa-142dba818156" providerId="ADAL" clId="{3D847CCF-251A-4921-821E-E762DBAD521B}" dt="2023-01-04T01:17:07.231" v="260" actId="47"/>
        <pc:sldMkLst>
          <pc:docMk/>
          <pc:sldMk cId="3149683116" sldId="302"/>
        </pc:sldMkLst>
      </pc:sldChg>
      <pc:sldChg chg="del">
        <pc:chgData name="이민성" userId="7a2086bf-88fb-4434-b0fa-142dba818156" providerId="ADAL" clId="{3D847CCF-251A-4921-821E-E762DBAD521B}" dt="2023-01-04T01:17:08.340" v="261" actId="47"/>
        <pc:sldMkLst>
          <pc:docMk/>
          <pc:sldMk cId="1278292155" sldId="305"/>
        </pc:sldMkLst>
      </pc:sldChg>
      <pc:sldChg chg="del">
        <pc:chgData name="이민성" userId="7a2086bf-88fb-4434-b0fa-142dba818156" providerId="ADAL" clId="{3D847CCF-251A-4921-821E-E762DBAD521B}" dt="2023-01-04T01:17:09.574" v="262" actId="47"/>
        <pc:sldMkLst>
          <pc:docMk/>
          <pc:sldMk cId="820313565" sldId="307"/>
        </pc:sldMkLst>
      </pc:sldChg>
      <pc:sldChg chg="del">
        <pc:chgData name="이민성" userId="7a2086bf-88fb-4434-b0fa-142dba818156" providerId="ADAL" clId="{3D847CCF-251A-4921-821E-E762DBAD521B}" dt="2023-01-04T01:17:11.080" v="263" actId="47"/>
        <pc:sldMkLst>
          <pc:docMk/>
          <pc:sldMk cId="148722560" sldId="309"/>
        </pc:sldMkLst>
      </pc:sldChg>
      <pc:sldChg chg="del">
        <pc:chgData name="이민성" userId="7a2086bf-88fb-4434-b0fa-142dba818156" providerId="ADAL" clId="{3D847CCF-251A-4921-821E-E762DBAD521B}" dt="2023-01-04T01:17:11.877" v="264" actId="47"/>
        <pc:sldMkLst>
          <pc:docMk/>
          <pc:sldMk cId="3864262135" sldId="310"/>
        </pc:sldMkLst>
      </pc:sldChg>
      <pc:sldChg chg="addSp delSp modSp add mod ord">
        <pc:chgData name="이민성" userId="7a2086bf-88fb-4434-b0fa-142dba818156" providerId="ADAL" clId="{3D847CCF-251A-4921-821E-E762DBAD521B}" dt="2023-01-04T01:15:34.070" v="255"/>
        <pc:sldMkLst>
          <pc:docMk/>
          <pc:sldMk cId="1983852620" sldId="311"/>
        </pc:sldMkLst>
        <pc:spChg chg="add mod">
          <ac:chgData name="이민성" userId="7a2086bf-88fb-4434-b0fa-142dba818156" providerId="ADAL" clId="{3D847CCF-251A-4921-821E-E762DBAD521B}" dt="2023-01-04T01:14:54.938" v="253" actId="1076"/>
          <ac:spMkLst>
            <pc:docMk/>
            <pc:sldMk cId="1983852620" sldId="311"/>
            <ac:spMk id="2" creationId="{4F444C38-2371-AC86-12C0-0706FDD2F163}"/>
          </ac:spMkLst>
        </pc:spChg>
        <pc:spChg chg="mod">
          <ac:chgData name="이민성" userId="7a2086bf-88fb-4434-b0fa-142dba818156" providerId="ADAL" clId="{3D847CCF-251A-4921-821E-E762DBAD521B}" dt="2023-01-04T01:13:13.899" v="7"/>
          <ac:spMkLst>
            <pc:docMk/>
            <pc:sldMk cId="1983852620" sldId="311"/>
            <ac:spMk id="241" creationId="{00000000-0000-0000-0000-000000000000}"/>
          </ac:spMkLst>
        </pc:spChg>
        <pc:picChg chg="del">
          <ac:chgData name="이민성" userId="7a2086bf-88fb-4434-b0fa-142dba818156" providerId="ADAL" clId="{3D847CCF-251A-4921-821E-E762DBAD521B}" dt="2023-01-04T01:13:10.070" v="1" actId="478"/>
          <ac:picMkLst>
            <pc:docMk/>
            <pc:sldMk cId="1983852620" sldId="311"/>
            <ac:picMk id="5" creationId="{467E243D-1AC6-892E-69B3-01655FBE51DC}"/>
          </ac:picMkLst>
        </pc:picChg>
      </pc:sldChg>
      <pc:sldMasterChg chg="delSldLayout">
        <pc:chgData name="이민성" userId="7a2086bf-88fb-4434-b0fa-142dba818156" providerId="ADAL" clId="{3D847CCF-251A-4921-821E-E762DBAD521B}" dt="2023-01-04T01:17:11.080" v="263" actId="47"/>
        <pc:sldMasterMkLst>
          <pc:docMk/>
          <pc:sldMasterMk cId="0" sldId="2147483658"/>
        </pc:sldMasterMkLst>
        <pc:sldLayoutChg chg="del">
          <pc:chgData name="이민성" userId="7a2086bf-88fb-4434-b0fa-142dba818156" providerId="ADAL" clId="{3D847CCF-251A-4921-821E-E762DBAD521B}" dt="2023-01-04T01:17:11.080" v="263" actId="47"/>
          <pc:sldLayoutMkLst>
            <pc:docMk/>
            <pc:sldMasterMk cId="0" sldId="2147483658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672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80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58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807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990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879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4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48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28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</a:t>
            </a:r>
            <a:r>
              <a:rPr lang="ko-KR" altLang="en-US" sz="4800" dirty="0"/>
              <a:t>언어 프로젝트 계획서</a:t>
            </a:r>
            <a:endParaRPr sz="48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E3CA043-95E4-BD54-30DE-7CB2FEC237F0}"/>
              </a:ext>
            </a:extLst>
          </p:cNvPr>
          <p:cNvSpPr txBox="1">
            <a:spLocks/>
          </p:cNvSpPr>
          <p:nvPr/>
        </p:nvSpPr>
        <p:spPr>
          <a:xfrm>
            <a:off x="3733596" y="3151625"/>
            <a:ext cx="4724529" cy="1692066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실크로드소프트 </a:t>
            </a:r>
            <a:r>
              <a:rPr lang="ko-KR" altLang="en-US" sz="2000" dirty="0" err="1">
                <a:solidFill>
                  <a:schemeClr val="tx1"/>
                </a:solidFill>
              </a:rPr>
              <a:t>제품팀</a:t>
            </a:r>
            <a:r>
              <a:rPr lang="ko-KR" altLang="en-US" sz="2000" dirty="0">
                <a:solidFill>
                  <a:schemeClr val="tx1"/>
                </a:solidFill>
              </a:rPr>
              <a:t> 인턴 이민성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2023.01.09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4" descr="12. C언어의 연산자(operator)">
            <a:extLst>
              <a:ext uri="{FF2B5EF4-FFF2-40B4-BE49-F238E27FC236}">
                <a16:creationId xmlns:a16="http://schemas.microsoft.com/office/drawing/2014/main" id="{4A28070D-00E0-EBC4-08CD-52D71006C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665" y="2081151"/>
            <a:ext cx="858504" cy="98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아키텍처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그림 1" descr="텍스트, 모니터, 전자기기이(가) 표시된 사진&#10;&#10;자동 생성된 설명">
            <a:extLst>
              <a:ext uri="{FF2B5EF4-FFF2-40B4-BE49-F238E27FC236}">
                <a16:creationId xmlns:a16="http://schemas.microsoft.com/office/drawing/2014/main" id="{915D27FB-BF3E-012F-0237-7483DA0CB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00" y="1409700"/>
            <a:ext cx="8636799" cy="29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3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예상 코드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2887767-7350-A73B-D3C8-5DEF4B791453}"/>
              </a:ext>
            </a:extLst>
          </p:cNvPr>
          <p:cNvGrpSpPr/>
          <p:nvPr/>
        </p:nvGrpSpPr>
        <p:grpSpPr>
          <a:xfrm>
            <a:off x="657225" y="1593830"/>
            <a:ext cx="7682482" cy="3194620"/>
            <a:chOff x="372125" y="1779322"/>
            <a:chExt cx="11510882" cy="45966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6909734-6D29-38A9-296A-46B7128B6F4C}"/>
                </a:ext>
              </a:extLst>
            </p:cNvPr>
            <p:cNvSpPr/>
            <p:nvPr/>
          </p:nvSpPr>
          <p:spPr>
            <a:xfrm>
              <a:off x="372125" y="1779322"/>
              <a:ext cx="2572412" cy="2264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#define </a:t>
              </a: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선행처리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05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전화번호 길이 정의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050" dirty="0">
                  <a:solidFill>
                    <a:schemeClr val="tx1"/>
                  </a:solidFill>
                </a:rPr>
                <a:t>저장할 수 있는 사람 수 정의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BD94C3B-2558-CA89-602A-189300618E54}"/>
                </a:ext>
              </a:extLst>
            </p:cNvPr>
            <p:cNvSpPr/>
            <p:nvPr/>
          </p:nvSpPr>
          <p:spPr>
            <a:xfrm>
              <a:off x="3351615" y="1779323"/>
              <a:ext cx="2572412" cy="22641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struct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구조체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en-US" altLang="ko-KR" sz="1050" dirty="0">
                  <a:solidFill>
                    <a:schemeClr val="tx1"/>
                  </a:solidFill>
                </a:rPr>
                <a:t>Person</a:t>
              </a:r>
              <a:r>
                <a:rPr lang="ko-KR" altLang="en-US" sz="1050" dirty="0">
                  <a:solidFill>
                    <a:schemeClr val="tx1"/>
                  </a:solidFill>
                </a:rPr>
                <a:t>이라는 구조체 정의 </a:t>
              </a:r>
              <a:r>
                <a:rPr lang="en-US" altLang="ko-KR" sz="1050" dirty="0">
                  <a:solidFill>
                    <a:schemeClr val="tx1"/>
                  </a:solidFill>
                </a:rPr>
                <a:t>(</a:t>
              </a:r>
              <a:r>
                <a:rPr lang="ko-KR" altLang="en-US" sz="1050" dirty="0">
                  <a:solidFill>
                    <a:schemeClr val="tx1"/>
                  </a:solidFill>
                </a:rPr>
                <a:t>하나의 변수처럼 다루기 위해</a:t>
              </a:r>
              <a:r>
                <a:rPr lang="en-US" altLang="ko-KR" sz="1050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1A3E697-D363-8343-E1F1-ED5389F9D4E2}"/>
                </a:ext>
              </a:extLst>
            </p:cNvPr>
            <p:cNvSpPr/>
            <p:nvPr/>
          </p:nvSpPr>
          <p:spPr>
            <a:xfrm>
              <a:off x="6331105" y="1779322"/>
              <a:ext cx="2572412" cy="22641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if-else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문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switch-case-</a:t>
              </a:r>
              <a:r>
                <a:rPr lang="en-US" altLang="ko-KR" sz="1600" b="1" dirty="0" err="1">
                  <a:solidFill>
                    <a:schemeClr val="tx1"/>
                  </a:solidFill>
                </a:rPr>
                <a:t>goto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문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050" dirty="0">
                  <a:solidFill>
                    <a:schemeClr val="tx1"/>
                  </a:solidFill>
                </a:rPr>
                <a:t>입력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삭제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검색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출력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나가기 선택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6E18B0C-D026-A17D-1F11-9107CC4B6A4E}"/>
                </a:ext>
              </a:extLst>
            </p:cNvPr>
            <p:cNvSpPr/>
            <p:nvPr/>
          </p:nvSpPr>
          <p:spPr>
            <a:xfrm>
              <a:off x="9310595" y="1779322"/>
              <a:ext cx="2572412" cy="22641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배열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포인터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050" dirty="0">
                  <a:solidFill>
                    <a:schemeClr val="tx1"/>
                  </a:solidFill>
                </a:rPr>
                <a:t>내용 저장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83D5261-A306-5A5A-D21F-B4ABCF421810}"/>
                </a:ext>
              </a:extLst>
            </p:cNvPr>
            <p:cNvSpPr/>
            <p:nvPr/>
          </p:nvSpPr>
          <p:spPr>
            <a:xfrm>
              <a:off x="2065409" y="4314196"/>
              <a:ext cx="2572412" cy="20617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scanf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문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050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85565CA-F17B-5C9A-9F87-C8E3E6969762}"/>
                </a:ext>
              </a:extLst>
            </p:cNvPr>
            <p:cNvSpPr/>
            <p:nvPr/>
          </p:nvSpPr>
          <p:spPr>
            <a:xfrm>
              <a:off x="5044899" y="4314196"/>
              <a:ext cx="2572412" cy="20617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while, for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문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050" dirty="0">
                  <a:solidFill>
                    <a:schemeClr val="tx1"/>
                  </a:solidFill>
                </a:rPr>
                <a:t>삭제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5C69B54-A435-BDD1-C4D4-458AE0D024C2}"/>
                </a:ext>
              </a:extLst>
            </p:cNvPr>
            <p:cNvSpPr/>
            <p:nvPr/>
          </p:nvSpPr>
          <p:spPr>
            <a:xfrm>
              <a:off x="8024389" y="4314196"/>
              <a:ext cx="2572412" cy="20617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</a:rPr>
                <a:t>printf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문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문자열 함수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050" dirty="0">
                  <a:solidFill>
                    <a:schemeClr val="tx1"/>
                  </a:solidFill>
                </a:rPr>
                <a:t>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54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ctrTitle" idx="4294967295"/>
          </p:nvPr>
        </p:nvSpPr>
        <p:spPr>
          <a:xfrm>
            <a:off x="4421825" y="1772993"/>
            <a:ext cx="3979200" cy="18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/>
              <a:t>감사합니다</a:t>
            </a:r>
            <a:endParaRPr sz="4800" dirty="0"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1592631" y="1069666"/>
            <a:ext cx="1909532" cy="1909527"/>
            <a:chOff x="6643075" y="3664250"/>
            <a:chExt cx="407950" cy="407975"/>
          </a:xfrm>
        </p:grpSpPr>
        <p:sp>
          <p:nvSpPr>
            <p:cNvPr id="251" name="Google Shape;25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8"/>
          <p:cNvGrpSpPr/>
          <p:nvPr/>
        </p:nvGrpSpPr>
        <p:grpSpPr>
          <a:xfrm rot="-587471">
            <a:off x="1480628" y="3228160"/>
            <a:ext cx="785066" cy="785066"/>
            <a:chOff x="576250" y="4319400"/>
            <a:chExt cx="442075" cy="442050"/>
          </a:xfrm>
        </p:grpSpPr>
        <p:sp>
          <p:nvSpPr>
            <p:cNvPr id="254" name="Google Shape;25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8"/>
          <p:cNvSpPr/>
          <p:nvPr/>
        </p:nvSpPr>
        <p:spPr>
          <a:xfrm>
            <a:off x="1135930" y="1510682"/>
            <a:ext cx="298471" cy="2849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 rot="2697367">
            <a:off x="3102805" y="2969743"/>
            <a:ext cx="453095" cy="43263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3461249" y="2722766"/>
            <a:ext cx="181476" cy="1733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"/>
          <p:cNvSpPr/>
          <p:nvPr/>
        </p:nvSpPr>
        <p:spPr>
          <a:xfrm rot="1280326">
            <a:off x="929130" y="2370325"/>
            <a:ext cx="181458" cy="17332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241;p17">
            <a:extLst>
              <a:ext uri="{FF2B5EF4-FFF2-40B4-BE49-F238E27FC236}">
                <a16:creationId xmlns:a16="http://schemas.microsoft.com/office/drawing/2014/main" id="{4F444C38-2371-AC86-12C0-0706FDD2F163}"/>
              </a:ext>
            </a:extLst>
          </p:cNvPr>
          <p:cNvSpPr txBox="1">
            <a:spLocks/>
          </p:cNvSpPr>
          <p:nvPr/>
        </p:nvSpPr>
        <p:spPr>
          <a:xfrm>
            <a:off x="1207800" y="1620371"/>
            <a:ext cx="6728400" cy="352312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800" dirty="0"/>
              <a:t>주제 선정 과정</a:t>
            </a:r>
            <a:r>
              <a:rPr lang="en-US" altLang="ko-KR" sz="1800" dirty="0"/>
              <a:t>1</a:t>
            </a:r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아키텍처</a:t>
            </a: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예상 코드</a:t>
            </a: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주제 선정에 대한 문제점</a:t>
            </a: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주제 선정 과정</a:t>
            </a:r>
            <a:r>
              <a:rPr lang="en-US" altLang="ko-KR" sz="1800" dirty="0"/>
              <a:t>2</a:t>
            </a:r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아키텍처</a:t>
            </a: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예상 코드</a:t>
            </a: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8385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주제 선정 과정 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내용 개체 틀 21" descr="텍스트이(가) 표시된 사진&#10;&#10;자동 생성된 설명">
            <a:extLst>
              <a:ext uri="{FF2B5EF4-FFF2-40B4-BE49-F238E27FC236}">
                <a16:creationId xmlns:a16="http://schemas.microsoft.com/office/drawing/2014/main" id="{467E243D-1AC6-892E-69B3-01655FBE5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1" y="1418295"/>
            <a:ext cx="8496017" cy="316750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주제 선정 과정 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내용 개체 틀 24" descr="텍스트이(가) 표시된 사진&#10;&#10;자동 생성된 설명">
            <a:extLst>
              <a:ext uri="{FF2B5EF4-FFF2-40B4-BE49-F238E27FC236}">
                <a16:creationId xmlns:a16="http://schemas.microsoft.com/office/drawing/2014/main" id="{D4985538-B2B7-58DB-44A9-716701344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131" y="1393813"/>
            <a:ext cx="4201738" cy="349217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844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아키텍처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내용 개체 틀 6" descr="텍스트, 전자기기, 여러개이(가) 표시된 사진&#10;&#10;자동 생성된 설명">
            <a:extLst>
              <a:ext uri="{FF2B5EF4-FFF2-40B4-BE49-F238E27FC236}">
                <a16:creationId xmlns:a16="http://schemas.microsoft.com/office/drawing/2014/main" id="{65790F0C-7C23-3C4A-4E5B-7F35D1526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61" y="641314"/>
            <a:ext cx="6101889" cy="434978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799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예상 코드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96A8D6-6685-809F-05D9-0348EE624AC6}"/>
              </a:ext>
            </a:extLst>
          </p:cNvPr>
          <p:cNvGrpSpPr/>
          <p:nvPr/>
        </p:nvGrpSpPr>
        <p:grpSpPr>
          <a:xfrm>
            <a:off x="357867" y="1814340"/>
            <a:ext cx="8428266" cy="2344894"/>
            <a:chOff x="261729" y="2433775"/>
            <a:chExt cx="10681253" cy="270475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BDE9839-1E6A-C667-8714-0D14E7851FAE}"/>
                </a:ext>
              </a:extLst>
            </p:cNvPr>
            <p:cNvSpPr/>
            <p:nvPr/>
          </p:nvSpPr>
          <p:spPr>
            <a:xfrm>
              <a:off x="261729" y="2433775"/>
              <a:ext cx="2411897" cy="2704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switch- case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문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,   if-else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문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계산기 모드 선택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연산자 선택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64B99D8-D7A3-063B-1129-5053D975E786}"/>
                </a:ext>
              </a:extLst>
            </p:cNvPr>
            <p:cNvSpPr/>
            <p:nvPr/>
          </p:nvSpPr>
          <p:spPr>
            <a:xfrm>
              <a:off x="3018181" y="2433775"/>
              <a:ext cx="2411897" cy="2704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goto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문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ko-KR" altLang="en-US" dirty="0">
                  <a:solidFill>
                    <a:schemeClr val="tx1"/>
                  </a:solidFill>
                </a:rPr>
                <a:t>예외처리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5BAF1A2-367B-290B-1C28-64FC29E1AB3D}"/>
                </a:ext>
              </a:extLst>
            </p:cNvPr>
            <p:cNvSpPr/>
            <p:nvPr/>
          </p:nvSpPr>
          <p:spPr>
            <a:xfrm>
              <a:off x="5774633" y="2433775"/>
              <a:ext cx="2411897" cy="2704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scanf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문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ko-KR" altLang="en-US" dirty="0">
                  <a:solidFill>
                    <a:schemeClr val="tx1"/>
                  </a:solidFill>
                </a:rPr>
                <a:t>숫자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연산자 입력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63A452B-5E7C-A030-1857-1654126A72E0}"/>
                </a:ext>
              </a:extLst>
            </p:cNvPr>
            <p:cNvSpPr/>
            <p:nvPr/>
          </p:nvSpPr>
          <p:spPr>
            <a:xfrm>
              <a:off x="8531085" y="2433775"/>
              <a:ext cx="2411897" cy="2704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#include &lt;</a:t>
              </a:r>
              <a:r>
                <a:rPr lang="en-US" altLang="ko-KR" sz="2400" b="1" dirty="0" err="1">
                  <a:solidFill>
                    <a:schemeClr val="tx1"/>
                  </a:solidFill>
                </a:rPr>
                <a:t>math.h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ko-KR" altLang="en-US" dirty="0">
                  <a:solidFill>
                    <a:schemeClr val="tx1"/>
                  </a:solidFill>
                </a:rPr>
                <a:t>수학 함수를 통한 지수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로그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삼각함수 등 계산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4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주제 선정에 대한 문제점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9E6FEA-8548-63CA-550A-801F8902BF86}"/>
              </a:ext>
            </a:extLst>
          </p:cNvPr>
          <p:cNvSpPr/>
          <p:nvPr/>
        </p:nvSpPr>
        <p:spPr>
          <a:xfrm>
            <a:off x="2488012" y="1419225"/>
            <a:ext cx="6316910" cy="325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간단한 함수와 </a:t>
            </a:r>
            <a:r>
              <a:rPr lang="en-US" altLang="ko-KR" sz="2000" dirty="0">
                <a:solidFill>
                  <a:schemeClr val="tx1"/>
                </a:solidFill>
              </a:rPr>
              <a:t>#include &lt;</a:t>
            </a:r>
            <a:r>
              <a:rPr lang="en-US" altLang="ko-KR" sz="2000" dirty="0" err="1">
                <a:solidFill>
                  <a:schemeClr val="tx1"/>
                </a:solidFill>
              </a:rPr>
              <a:t>math.h</a:t>
            </a:r>
            <a:r>
              <a:rPr lang="en-US" altLang="ko-KR" sz="2000" dirty="0">
                <a:solidFill>
                  <a:schemeClr val="tx1"/>
                </a:solidFill>
              </a:rPr>
              <a:t>&gt;</a:t>
            </a:r>
            <a:r>
              <a:rPr lang="ko-KR" altLang="en-US" sz="2000" dirty="0">
                <a:solidFill>
                  <a:schemeClr val="tx1"/>
                </a:solidFill>
              </a:rPr>
              <a:t>를 통해 너무 쉽게 만들 수 있을 것이라는 생각이 </a:t>
            </a:r>
            <a:r>
              <a:rPr lang="ko-KR" altLang="en-US" sz="2000" dirty="0" err="1">
                <a:solidFill>
                  <a:schemeClr val="tx1"/>
                </a:solidFill>
              </a:rPr>
              <a:t>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148" name="Picture 4" descr="NEW카시오 계산기 공학용 FX-570ES PLUS-2 공학계산기, 신세계적 쇼핑포털 SSG.COM">
            <a:extLst>
              <a:ext uri="{FF2B5EF4-FFF2-40B4-BE49-F238E27FC236}">
                <a16:creationId xmlns:a16="http://schemas.microsoft.com/office/drawing/2014/main" id="{07C97357-3137-2F5A-4B07-4D98000BB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3" t="12141" r="34258" b="13670"/>
          <a:stretch/>
        </p:blipFill>
        <p:spPr bwMode="auto">
          <a:xfrm>
            <a:off x="526778" y="1457325"/>
            <a:ext cx="1574656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1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주제 선정 과정 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EB75BE2-F5A4-1E43-AEBC-F7FD5B4FF207}"/>
              </a:ext>
            </a:extLst>
          </p:cNvPr>
          <p:cNvGrpSpPr/>
          <p:nvPr/>
        </p:nvGrpSpPr>
        <p:grpSpPr>
          <a:xfrm>
            <a:off x="676806" y="1417773"/>
            <a:ext cx="7963369" cy="3370677"/>
            <a:chOff x="2225362" y="1978025"/>
            <a:chExt cx="7963369" cy="337067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97D4B20-FD1D-9776-F86B-B2EA60971EE6}"/>
                </a:ext>
              </a:extLst>
            </p:cNvPr>
            <p:cNvSpPr/>
            <p:nvPr/>
          </p:nvSpPr>
          <p:spPr>
            <a:xfrm>
              <a:off x="5506959" y="3395075"/>
              <a:ext cx="1400175" cy="536575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VS</a:t>
              </a:r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9EC3567-9082-38E1-11ED-FAFF3D6B8C72}"/>
                </a:ext>
              </a:extLst>
            </p:cNvPr>
            <p:cNvSpPr/>
            <p:nvPr/>
          </p:nvSpPr>
          <p:spPr>
            <a:xfrm>
              <a:off x="2225362" y="1978025"/>
              <a:ext cx="2622863" cy="33706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2400" b="1" dirty="0">
                  <a:solidFill>
                    <a:schemeClr val="tx1"/>
                  </a:solidFill>
                </a:rPr>
                <a:t>공학용 계산기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endParaRPr lang="en-US" altLang="ko-KR" sz="2400" dirty="0">
                <a:solidFill>
                  <a:schemeClr val="tx1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600" dirty="0">
                  <a:solidFill>
                    <a:schemeClr val="tx1"/>
                  </a:solidFill>
                </a:rPr>
                <a:t>일반 함수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600" dirty="0">
                  <a:solidFill>
                    <a:schemeClr val="tx1"/>
                  </a:solidFill>
                </a:rPr>
                <a:t>특수한 함수 </a:t>
              </a:r>
              <a:r>
                <a:rPr lang="en-US" altLang="ko-KR" sz="1200" dirty="0">
                  <a:solidFill>
                    <a:schemeClr val="tx1"/>
                  </a:solidFill>
                </a:rPr>
                <a:t>(math </a:t>
              </a:r>
              <a:r>
                <a:rPr lang="ko-KR" altLang="en-US" sz="1200" dirty="0">
                  <a:solidFill>
                    <a:schemeClr val="tx1"/>
                  </a:solidFill>
                </a:rPr>
                <a:t>함수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endParaRPr lang="en-US" altLang="ko-KR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64DF37-D3EF-FB83-7897-2AE54A090685}"/>
                </a:ext>
              </a:extLst>
            </p:cNvPr>
            <p:cNvSpPr/>
            <p:nvPr/>
          </p:nvSpPr>
          <p:spPr>
            <a:xfrm>
              <a:off x="7565868" y="1978025"/>
              <a:ext cx="2622863" cy="33706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ko-KR" altLang="en-US" sz="2400" b="1" dirty="0">
                  <a:solidFill>
                    <a:schemeClr val="tx1"/>
                  </a:solidFill>
                </a:rPr>
                <a:t>전화번호부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marL="0" indent="0" algn="ctr">
                <a:buNone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600" dirty="0">
                  <a:solidFill>
                    <a:schemeClr val="tx1"/>
                  </a:solidFill>
                </a:rPr>
                <a:t>일반 함수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600" dirty="0">
                  <a:solidFill>
                    <a:schemeClr val="tx1"/>
                  </a:solidFill>
                </a:rPr>
                <a:t>배열</a:t>
              </a:r>
              <a:r>
                <a:rPr lang="en-US" altLang="ko-KR" sz="1600" dirty="0">
                  <a:solidFill>
                    <a:schemeClr val="tx1"/>
                  </a:solidFill>
                </a:rPr>
                <a:t>/</a:t>
              </a:r>
              <a:r>
                <a:rPr lang="ko-KR" altLang="en-US" sz="1600" dirty="0">
                  <a:solidFill>
                    <a:schemeClr val="tx1"/>
                  </a:solidFill>
                </a:rPr>
                <a:t>포인터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600" dirty="0">
                  <a:solidFill>
                    <a:schemeClr val="tx1"/>
                  </a:solidFill>
                </a:rPr>
                <a:t>구조체</a:t>
              </a:r>
              <a:r>
                <a:rPr lang="en-US" altLang="ko-KR" sz="1600" dirty="0">
                  <a:solidFill>
                    <a:schemeClr val="tx1"/>
                  </a:solidFill>
                </a:rPr>
                <a:t>/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공용체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600" dirty="0">
                  <a:solidFill>
                    <a:schemeClr val="tx1"/>
                  </a:solidFill>
                </a:rPr>
                <a:t>전처리기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0" indent="0" algn="ctr">
                <a:buNone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79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주제 선정 과정 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3C5F08E-E158-1514-75CD-0DF2A7CF3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48" y="1332066"/>
            <a:ext cx="4402503" cy="365903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064061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0DA430895E80D43A713679A9B41E211" ma:contentTypeVersion="11" ma:contentTypeDescription="새 문서를 만듭니다." ma:contentTypeScope="" ma:versionID="9be0a5bbe74a5f6cc1783ea9a419197d">
  <xsd:schema xmlns:xsd="http://www.w3.org/2001/XMLSchema" xmlns:xs="http://www.w3.org/2001/XMLSchema" xmlns:p="http://schemas.microsoft.com/office/2006/metadata/properties" xmlns:ns3="97cee45f-7594-4224-b1ea-f18ac0fab891" targetNamespace="http://schemas.microsoft.com/office/2006/metadata/properties" ma:root="true" ma:fieldsID="d0ecf5c3c0711c194a281193e5d06362" ns3:_="">
    <xsd:import namespace="97cee45f-7594-4224-b1ea-f18ac0fab8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ee45f-7594-4224-b1ea-f18ac0fab8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A9F576-548E-4C77-B36E-5E16C31A3C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3DEC20-F3EA-4C47-B64D-440584CC0C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ee45f-7594-4224-b1ea-f18ac0fab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1C944D-2C89-4293-B5D7-6BAABAC89A4E}">
  <ds:schemaRefs>
    <ds:schemaRef ds:uri="97cee45f-7594-4224-b1ea-f18ac0fab891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208</Words>
  <Application>Microsoft Office PowerPoint</Application>
  <PresentationFormat>화면 슬라이드 쇼(16:9)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Inria Sans</vt:lpstr>
      <vt:lpstr>Saira Semi Condensed</vt:lpstr>
      <vt:lpstr>Arial</vt:lpstr>
      <vt:lpstr>Titillium Web</vt:lpstr>
      <vt:lpstr>Gurney template</vt:lpstr>
      <vt:lpstr>C언어 프로젝트 계획서</vt:lpstr>
      <vt:lpstr>목차</vt:lpstr>
      <vt:lpstr>주제 선정 과정 1</vt:lpstr>
      <vt:lpstr>주제 선정 과정 1</vt:lpstr>
      <vt:lpstr>아키텍처</vt:lpstr>
      <vt:lpstr>예상 코드</vt:lpstr>
      <vt:lpstr>주제 선정에 대한 문제점</vt:lpstr>
      <vt:lpstr>주제 선정 과정 2</vt:lpstr>
      <vt:lpstr>주제 선정 과정 2</vt:lpstr>
      <vt:lpstr>아키텍처</vt:lpstr>
      <vt:lpstr>예상 코드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프로젝트 계획서</dc:title>
  <cp:lastModifiedBy>이민성</cp:lastModifiedBy>
  <cp:revision>2</cp:revision>
  <dcterms:modified xsi:type="dcterms:W3CDTF">2023-01-04T02:18:07Z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0x01010040DA430895E80D43A713679A9B41E211</vt:lpwstr>
  </property>
</Properties>
</file>