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81" r:id="rId8"/>
    <p:sldId id="279" r:id="rId9"/>
    <p:sldId id="282" r:id="rId10"/>
    <p:sldId id="283" r:id="rId11"/>
    <p:sldId id="27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61CB0FD-7571-021B-CF6A-87D5E1C31C0E}" name="이민성" initials="이" userId="이민성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15138D-05D1-42B0-AD15-DF92D1101272}" v="6" dt="2023-01-11T02:41:48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민성" userId="7a2086bf-88fb-4434-b0fa-142dba818156" providerId="ADAL" clId="{0E15138D-05D1-42B0-AD15-DF92D1101272}"/>
    <pc:docChg chg="modSld">
      <pc:chgData name="이민성" userId="7a2086bf-88fb-4434-b0fa-142dba818156" providerId="ADAL" clId="{0E15138D-05D1-42B0-AD15-DF92D1101272}" dt="2023-01-11T02:41:48.252" v="59"/>
      <pc:docMkLst>
        <pc:docMk/>
      </pc:docMkLst>
      <pc:sldChg chg="modSp mod">
        <pc:chgData name="이민성" userId="7a2086bf-88fb-4434-b0fa-142dba818156" providerId="ADAL" clId="{0E15138D-05D1-42B0-AD15-DF92D1101272}" dt="2023-01-11T02:41:48.252" v="59"/>
        <pc:sldMkLst>
          <pc:docMk/>
          <pc:sldMk cId="425010304" sldId="279"/>
        </pc:sldMkLst>
        <pc:spChg chg="mod">
          <ac:chgData name="이민성" userId="7a2086bf-88fb-4434-b0fa-142dba818156" providerId="ADAL" clId="{0E15138D-05D1-42B0-AD15-DF92D1101272}" dt="2023-01-11T02:41:48.252" v="59"/>
          <ac:spMkLst>
            <pc:docMk/>
            <pc:sldMk cId="425010304" sldId="279"/>
            <ac:spMk id="4" creationId="{9ABA608A-1B7A-5EBE-62E0-7592102D796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8DE77-71C9-2234-F1F5-02486489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0B6559-2D50-B78C-75C7-11D05DAB0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B67275-E2FB-837B-D3A9-0BF5A74AB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B5E4-4B5C-4836-BCA6-341C630FA2AF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D4D7ED-0174-EEE8-537C-B36AC1B3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245BA-5424-FDE7-600B-DA83212E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1F43-264B-40A5-9DC1-1D68E5FDB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07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A130E-7F7D-3AB8-9BD4-D12B4B15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4A1A4E-5A98-7B0B-8AC9-13F067A6C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45C12-DD9F-FD61-B79A-3768CA48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B5E4-4B5C-4836-BCA6-341C630FA2AF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DDE03-5BD0-1268-2433-67910BEB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FC4C71-8B19-33A2-15F4-4A7C3CCF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1F43-264B-40A5-9DC1-1D68E5FDB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94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9E7FFA-C365-B229-299A-8E38DF425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F745A7-D5AD-F2AB-2773-2B2A978B9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373CDF-ADAE-BD39-9C6F-12FCF603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B5E4-4B5C-4836-BCA6-341C630FA2AF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0F9BFA-5E9E-9A70-DA8A-251722BB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9667FB-0E72-FE52-E55B-5C4BE48C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1F43-264B-40A5-9DC1-1D68E5FDB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04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CF40D-AC75-1493-F7DD-5E797905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2F78B-95AD-5591-C0A2-C4D7136F1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943A2-6CC1-8789-FB13-464B684F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B5E4-4B5C-4836-BCA6-341C630FA2AF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8F8EE-E372-E0CF-7FEA-4A5D4160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3C8B9-07F6-55A2-3AFC-845803A6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1F43-264B-40A5-9DC1-1D68E5FDB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7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AB2FE-0690-0DF6-9DAF-86B89770C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D43F60-B85E-2DFD-0ECC-2DA114292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09127-3A8C-135E-2C0B-287766AC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B5E4-4B5C-4836-BCA6-341C630FA2AF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1EB9A-8A6F-C625-B15B-AD6E6489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F5689-E403-7D16-A415-34FAC370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1F43-264B-40A5-9DC1-1D68E5FDB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17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11B0F-A333-1EBD-3D29-3BF3824F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1834B4-ACCA-7A56-B693-FD2C95753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3E8700-D523-5F50-8F65-0A50A0CBC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27B59A-57B3-F2CD-B3DA-EBBF6A7C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B5E4-4B5C-4836-BCA6-341C630FA2AF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558327-7FCC-97F8-1B21-58FEE48E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0DF07C-9F33-ACF2-9D7A-C89FB6DE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1F43-264B-40A5-9DC1-1D68E5FDB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86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5CDBB-0406-C60E-A578-8D2611DA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9CFA7D-CBE9-84EA-FEB9-09F5B2A55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58801F-80B4-F422-7476-10226BA92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749274-3F16-3EF6-E6C5-57B163EA5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BE0503-AC8B-534D-D830-8094C7B4A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7CD568-55F7-75A3-E1BA-040A95F2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B5E4-4B5C-4836-BCA6-341C630FA2AF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000168-6725-657C-11E8-A05E5BA2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F1D381-5BF7-E801-4D7C-74E07AE9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1F43-264B-40A5-9DC1-1D68E5FDB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36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63E82-E2E3-EE00-5283-D6770875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621A35-AEF3-1466-725C-B5BDB88D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B5E4-4B5C-4836-BCA6-341C630FA2AF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6D612F-4064-0EBF-9995-EF697479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EF901E-86F0-F280-6915-3F6EDF45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1F43-264B-40A5-9DC1-1D68E5FDB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5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40D3F0-88BF-F412-DF54-622E694C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B5E4-4B5C-4836-BCA6-341C630FA2AF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1CF67F-D4FC-32D7-EBB8-9099C76D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15BFF0-0E55-DA26-25F2-AAA676D2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1F43-264B-40A5-9DC1-1D68E5FDB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66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EF7D0-676A-B14E-4D87-44E64B32A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4EF13-3670-726B-4076-C63115269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C5C13C-2BC1-958A-3519-8A94B2494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44BCE9-11DF-663B-EB22-B9DE0B5B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B5E4-4B5C-4836-BCA6-341C630FA2AF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D7BF0-3E7A-BDF0-AA62-4A7A2AF1B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EE4CCF-4BAC-7A2F-D97A-379273BD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1F43-264B-40A5-9DC1-1D68E5FDB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66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D0CF5-1CF5-1A30-07DD-4DAAC17B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3F1301-F2F1-B4AE-E9CB-6564DBD23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54C857-6523-4751-0E27-FD7B518CB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C811BD-9464-A4D1-3A4B-038A70CF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B5E4-4B5C-4836-BCA6-341C630FA2AF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ED1B7C-75A1-3F6F-EA41-8B3AA455E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A6F2C4-AE29-0BCB-7B3C-44638C4C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1F43-264B-40A5-9DC1-1D68E5FDB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43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B1533F-379F-699F-71F0-ED2D789C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F0AF90-9DC3-11CF-66E2-7FA7919FE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BEF96B-F00D-5465-AC89-23D4C472B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0B5E4-4B5C-4836-BCA6-341C630FA2AF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FDF4E8-7016-2516-F5E0-15B8E6A16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C04C5-F282-1D58-E957-CD2468D16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E1F43-264B-40A5-9DC1-1D68E5FDB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91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9CDE161-AA0F-9280-6B09-5B148F557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834" y="1417320"/>
            <a:ext cx="9747614" cy="2592057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ko-KR" altLang="en-US" dirty="0">
                <a:solidFill>
                  <a:schemeClr val="bg1"/>
                </a:solidFill>
              </a:rPr>
              <a:t>를 이용한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인공지능</a:t>
            </a:r>
            <a:r>
              <a:rPr lang="en-US" altLang="ko-KR" dirty="0">
                <a:solidFill>
                  <a:schemeClr val="bg1"/>
                </a:solidFill>
              </a:rPr>
              <a:t> Tic! Tac! Toe! </a:t>
            </a:r>
            <a:r>
              <a:rPr lang="ko-KR" altLang="en-US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07D330-D783-DF29-C538-F890BE6DA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5641" y="4009377"/>
            <a:ext cx="4724529" cy="935715"/>
          </a:xfrm>
          <a:noFill/>
        </p:spPr>
        <p:txBody>
          <a:bodyPr anchor="t">
            <a:normAutofit/>
          </a:bodyPr>
          <a:lstStyle/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실크로드소프트 제품팀 인턴 이민성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2023.01.16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4" descr="12. C언어의 연산자(operator)">
            <a:extLst>
              <a:ext uri="{FF2B5EF4-FFF2-40B4-BE49-F238E27FC236}">
                <a16:creationId xmlns:a16="http://schemas.microsoft.com/office/drawing/2014/main" id="{5E7FFC15-0EED-92D7-E257-2681A8FD1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050" y="2183703"/>
            <a:ext cx="872635" cy="99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1564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864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8456"/>
    </mc:Choice>
    <mc:Fallback xmlns="">
      <p:transition spd="slow" advTm="845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59D79-9B0B-25E9-18CC-3DB33B6F6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927" y="1817062"/>
            <a:ext cx="1270146" cy="776201"/>
          </a:xfrm>
        </p:spPr>
        <p:txBody>
          <a:bodyPr anchor="b">
            <a:normAutofit/>
          </a:bodyPr>
          <a:lstStyle/>
          <a:p>
            <a:r>
              <a:rPr lang="ko-KR" altLang="en-US" sz="40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94BA1A-DF2B-ACE4-EC98-13232CBEB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4599" y="2727487"/>
            <a:ext cx="2422801" cy="2550361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SzPct val="100000"/>
              <a:buAutoNum type="arabicPeriod"/>
            </a:pPr>
            <a:r>
              <a:rPr lang="ko-KR" altLang="en-US" sz="1800" dirty="0"/>
              <a:t>프로그램 설명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SzPct val="100000"/>
              <a:buAutoNum type="arabicPeriod"/>
            </a:pPr>
            <a:r>
              <a:rPr lang="ko-KR" altLang="en-US" sz="1800" dirty="0"/>
              <a:t>프로그램 설계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51975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1"/>
    </mc:Choice>
    <mc:Fallback xmlns="">
      <p:transition spd="slow" advTm="1327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157F9-47C9-8846-447B-6EBF8A2A1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855" y="1126805"/>
            <a:ext cx="7022286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/>
              <a:t>&lt;</a:t>
            </a:r>
            <a:r>
              <a:rPr lang="ko-KR" altLang="en-US" sz="4000" dirty="0"/>
              <a:t>프로젝트 개발동기 및 목적</a:t>
            </a:r>
            <a:r>
              <a:rPr lang="en-US" altLang="ko-KR" sz="4000" dirty="0"/>
              <a:t>&gt;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777C49-8111-F783-16BD-E926AFDC8042}"/>
              </a:ext>
            </a:extLst>
          </p:cNvPr>
          <p:cNvSpPr txBox="1"/>
          <p:nvPr/>
        </p:nvSpPr>
        <p:spPr>
          <a:xfrm>
            <a:off x="5045870" y="1020310"/>
            <a:ext cx="2100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프로젝트 설명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A608A-1B7A-5EBE-62E0-7592102D7964}"/>
              </a:ext>
            </a:extLst>
          </p:cNvPr>
          <p:cNvSpPr txBox="1"/>
          <p:nvPr/>
        </p:nvSpPr>
        <p:spPr>
          <a:xfrm>
            <a:off x="2078193" y="2452368"/>
            <a:ext cx="80356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</a:t>
            </a:r>
            <a:r>
              <a:rPr lang="ko-KR" altLang="en-US" dirty="0"/>
              <a:t>언어에 대한 전반적인 이해를 목적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개인의 프로그래밍 능력 및 논리력 향상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배운 </a:t>
            </a:r>
            <a:r>
              <a:rPr lang="en-US" altLang="ko-KR" dirty="0"/>
              <a:t>C</a:t>
            </a:r>
            <a:r>
              <a:rPr lang="ko-KR" altLang="en-US" dirty="0"/>
              <a:t>를 응용한 프로그래밍 학습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게임이 재미있어 보임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실행화면을 한 눈에 보일 수가 있어 발표하기 좋은 소재라 생각함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59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972"/>
    </mc:Choice>
    <mc:Fallback xmlns="">
      <p:transition spd="slow" advTm="6397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157F9-47C9-8846-447B-6EBF8A2A1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855" y="1126805"/>
            <a:ext cx="7022286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/>
              <a:t>&lt;</a:t>
            </a:r>
            <a:r>
              <a:rPr lang="ko-KR" altLang="en-US" sz="4000" dirty="0"/>
              <a:t>인공지능 틱택토 게임 설명</a:t>
            </a:r>
            <a:r>
              <a:rPr lang="en-US" altLang="ko-KR" sz="4000" dirty="0"/>
              <a:t>&gt;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777C49-8111-F783-16BD-E926AFDC8042}"/>
              </a:ext>
            </a:extLst>
          </p:cNvPr>
          <p:cNvSpPr txBox="1"/>
          <p:nvPr/>
        </p:nvSpPr>
        <p:spPr>
          <a:xfrm>
            <a:off x="5045870" y="1020310"/>
            <a:ext cx="2100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프로젝트 설명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A608A-1B7A-5EBE-62E0-7592102D7964}"/>
              </a:ext>
            </a:extLst>
          </p:cNvPr>
          <p:cNvSpPr txBox="1"/>
          <p:nvPr/>
        </p:nvSpPr>
        <p:spPr>
          <a:xfrm>
            <a:off x="2078193" y="2452368"/>
            <a:ext cx="80356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가로</a:t>
            </a:r>
            <a:r>
              <a:rPr lang="en-US" altLang="ko-KR" dirty="0"/>
              <a:t> 3</a:t>
            </a:r>
            <a:r>
              <a:rPr lang="ko-KR" altLang="en-US" dirty="0"/>
              <a:t>칸 </a:t>
            </a:r>
            <a:r>
              <a:rPr lang="en-US" altLang="ko-KR" dirty="0"/>
              <a:t>X </a:t>
            </a:r>
            <a:r>
              <a:rPr lang="ko-KR" altLang="en-US" dirty="0"/>
              <a:t>세로 </a:t>
            </a:r>
            <a:r>
              <a:rPr lang="en-US" altLang="ko-KR" dirty="0"/>
              <a:t>3</a:t>
            </a:r>
            <a:r>
              <a:rPr lang="ko-KR" altLang="en-US" dirty="0"/>
              <a:t>칸이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이러한 </a:t>
            </a:r>
            <a:r>
              <a:rPr lang="en-US" altLang="ko-KR" dirty="0"/>
              <a:t>9</a:t>
            </a:r>
            <a:r>
              <a:rPr lang="ko-KR" altLang="en-US" dirty="0"/>
              <a:t>칸 위에 사용자는 </a:t>
            </a:r>
            <a:r>
              <a:rPr lang="en-US" altLang="ko-KR" dirty="0"/>
              <a:t>O, </a:t>
            </a:r>
            <a:r>
              <a:rPr lang="ko-KR" altLang="en-US" dirty="0"/>
              <a:t>컴퓨터는 </a:t>
            </a:r>
            <a:r>
              <a:rPr lang="en-US" altLang="ko-KR" dirty="0"/>
              <a:t>X</a:t>
            </a:r>
            <a:r>
              <a:rPr lang="ko-KR" altLang="en-US" dirty="0"/>
              <a:t>를 번갈아 가며 그린다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먼저 </a:t>
            </a:r>
            <a:r>
              <a:rPr lang="en-US" altLang="ko-KR" dirty="0"/>
              <a:t>O</a:t>
            </a:r>
            <a:r>
              <a:rPr lang="ko-KR" altLang="en-US" dirty="0"/>
              <a:t>나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en-US" altLang="ko-KR" dirty="0"/>
              <a:t>3</a:t>
            </a:r>
            <a:r>
              <a:rPr lang="ko-KR" altLang="en-US" dirty="0"/>
              <a:t>개나 직선으로 이어지게 만들면 승리한다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(3</a:t>
            </a:r>
            <a:r>
              <a:rPr lang="ko-KR" altLang="en-US" dirty="0"/>
              <a:t>개로 직선을 못이은다면 비긴다</a:t>
            </a:r>
            <a:r>
              <a:rPr lang="en-US" altLang="ko-KR" dirty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67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972"/>
    </mc:Choice>
    <mc:Fallback xmlns="">
      <p:transition spd="slow" advTm="6397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157F9-47C9-8846-447B-6EBF8A2A1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855" y="1126805"/>
            <a:ext cx="7022286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/>
              <a:t>&lt;</a:t>
            </a:r>
            <a:r>
              <a:rPr lang="ko-KR" altLang="en-US" sz="4000" dirty="0"/>
              <a:t>프로젝트 설명</a:t>
            </a:r>
            <a:r>
              <a:rPr lang="en-US" altLang="ko-KR" sz="4000" dirty="0"/>
              <a:t>&gt;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777C49-8111-F783-16BD-E926AFDC8042}"/>
              </a:ext>
            </a:extLst>
          </p:cNvPr>
          <p:cNvSpPr txBox="1"/>
          <p:nvPr/>
        </p:nvSpPr>
        <p:spPr>
          <a:xfrm>
            <a:off x="5045870" y="1020310"/>
            <a:ext cx="2100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프로젝트 설명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A608A-1B7A-5EBE-62E0-7592102D7964}"/>
              </a:ext>
            </a:extLst>
          </p:cNvPr>
          <p:cNvSpPr txBox="1"/>
          <p:nvPr/>
        </p:nvSpPr>
        <p:spPr>
          <a:xfrm>
            <a:off x="2078193" y="2452368"/>
            <a:ext cx="80356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 </a:t>
            </a:r>
            <a:r>
              <a:rPr lang="en-US" altLang="ko-KR" dirty="0"/>
              <a:t>1</a:t>
            </a:r>
            <a:r>
              <a:rPr lang="ko-KR" altLang="en-US" dirty="0"/>
              <a:t>인이 컴퓨터와 함께 플레이 할 수 있는 인공지능 틱택토</a:t>
            </a:r>
            <a:r>
              <a:rPr lang="en-US" altLang="ko-KR" dirty="0"/>
              <a:t> </a:t>
            </a:r>
            <a:r>
              <a:rPr lang="ko-KR" altLang="en-US" dirty="0"/>
              <a:t>프로그램 구현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좌표를 이용한 조작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 혹은 컴퓨터 중 승리자 출력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바둑알을 중복되게 못 두게 하기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결과 표시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 플레이 중 시간제한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1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972"/>
    </mc:Choice>
    <mc:Fallback xmlns="">
      <p:transition spd="slow" advTm="6397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157F9-47C9-8846-447B-6EBF8A2A1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855" y="1126805"/>
            <a:ext cx="7022286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/>
              <a:t>&lt;</a:t>
            </a:r>
            <a:r>
              <a:rPr lang="ko-KR" altLang="en-US" sz="4000" dirty="0"/>
              <a:t>아키텍처</a:t>
            </a:r>
            <a:r>
              <a:rPr lang="en-US" altLang="ko-KR" sz="4000" dirty="0"/>
              <a:t>&gt;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777C49-8111-F783-16BD-E926AFDC8042}"/>
              </a:ext>
            </a:extLst>
          </p:cNvPr>
          <p:cNvSpPr txBox="1"/>
          <p:nvPr/>
        </p:nvSpPr>
        <p:spPr>
          <a:xfrm>
            <a:off x="5045870" y="1020310"/>
            <a:ext cx="2100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프로젝트 설계</a:t>
            </a:r>
            <a:endParaRPr lang="ko-KR" altLang="en-US" dirty="0"/>
          </a:p>
        </p:txBody>
      </p:sp>
      <p:pic>
        <p:nvPicPr>
          <p:cNvPr id="7" name="그림 6" descr="텍스트, 장치, 측정기이(가) 표시된 사진&#10;&#10;자동 생성된 설명">
            <a:extLst>
              <a:ext uri="{FF2B5EF4-FFF2-40B4-BE49-F238E27FC236}">
                <a16:creationId xmlns:a16="http://schemas.microsoft.com/office/drawing/2014/main" id="{72C36972-8D52-F9DE-FA4F-22359D0FA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565" y="2088881"/>
            <a:ext cx="932869" cy="463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1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972"/>
    </mc:Choice>
    <mc:Fallback xmlns="">
      <p:transition spd="slow" advTm="6397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157F9-47C9-8846-447B-6EBF8A2A1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855" y="1126805"/>
            <a:ext cx="7022286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/>
              <a:t>&lt;</a:t>
            </a:r>
            <a:r>
              <a:rPr lang="ko-KR" altLang="en-US" sz="4000" dirty="0"/>
              <a:t>예상코드</a:t>
            </a:r>
            <a:r>
              <a:rPr lang="en-US" altLang="ko-KR" sz="4000" dirty="0"/>
              <a:t>&gt;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777C49-8111-F783-16BD-E926AFDC8042}"/>
              </a:ext>
            </a:extLst>
          </p:cNvPr>
          <p:cNvSpPr txBox="1"/>
          <p:nvPr/>
        </p:nvSpPr>
        <p:spPr>
          <a:xfrm>
            <a:off x="5045870" y="1020310"/>
            <a:ext cx="2100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프로젝트 설계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569CA2C-2AF2-3578-2307-8F1D166DA27A}"/>
              </a:ext>
            </a:extLst>
          </p:cNvPr>
          <p:cNvGrpSpPr/>
          <p:nvPr/>
        </p:nvGrpSpPr>
        <p:grpSpPr>
          <a:xfrm>
            <a:off x="288231" y="2360518"/>
            <a:ext cx="11615532" cy="3370677"/>
            <a:chOff x="261729" y="2433775"/>
            <a:chExt cx="10681253" cy="2704756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9C85502-31CB-5B4B-4F86-61A023F62D3E}"/>
                </a:ext>
              </a:extLst>
            </p:cNvPr>
            <p:cNvSpPr/>
            <p:nvPr/>
          </p:nvSpPr>
          <p:spPr>
            <a:xfrm>
              <a:off x="261729" y="2433775"/>
              <a:ext cx="2411897" cy="270475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if-else</a:t>
              </a:r>
              <a:r>
                <a:rPr lang="ko-KR" altLang="en-US" sz="2400" b="1" dirty="0">
                  <a:solidFill>
                    <a:schemeClr val="tx1"/>
                  </a:solidFill>
                </a:rPr>
                <a:t>문</a:t>
              </a:r>
              <a:r>
                <a:rPr lang="en-US" altLang="ko-KR" sz="2400" b="1" dirty="0">
                  <a:solidFill>
                    <a:schemeClr val="tx1"/>
                  </a:solidFill>
                </a:rPr>
                <a:t>, switch-case</a:t>
              </a:r>
              <a:r>
                <a:rPr lang="ko-KR" altLang="en-US" sz="2400" b="1" dirty="0">
                  <a:solidFill>
                    <a:schemeClr val="tx1"/>
                  </a:solidFill>
                </a:rPr>
                <a:t>문</a:t>
              </a:r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400" b="1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sz="1400" dirty="0">
                  <a:solidFill>
                    <a:schemeClr val="tx1"/>
                  </a:solidFill>
                </a:rPr>
                <a:t>경우의 수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sz="1400" dirty="0">
                  <a:solidFill>
                    <a:schemeClr val="tx1"/>
                  </a:solidFill>
                </a:rPr>
                <a:t>중복되지 않게 하기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A6F1E72-3FE8-371B-215D-669E91A1C35F}"/>
                </a:ext>
              </a:extLst>
            </p:cNvPr>
            <p:cNvSpPr/>
            <p:nvPr/>
          </p:nvSpPr>
          <p:spPr>
            <a:xfrm>
              <a:off x="3018181" y="2433775"/>
              <a:ext cx="2411897" cy="270475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scanf</a:t>
              </a:r>
              <a:r>
                <a:rPr lang="ko-KR" altLang="en-US" sz="2400" b="1" dirty="0">
                  <a:solidFill>
                    <a:schemeClr val="tx1"/>
                  </a:solidFill>
                </a:rPr>
                <a:t>문</a:t>
              </a:r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400" b="1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sz="1400" dirty="0">
                  <a:solidFill>
                    <a:schemeClr val="tx1"/>
                  </a:solidFill>
                </a:rPr>
                <a:t>입력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60A4FAAB-B754-3BB6-F55A-E8FD4CF78008}"/>
                </a:ext>
              </a:extLst>
            </p:cNvPr>
            <p:cNvSpPr/>
            <p:nvPr/>
          </p:nvSpPr>
          <p:spPr>
            <a:xfrm>
              <a:off x="5774633" y="2433775"/>
              <a:ext cx="2411897" cy="270475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tx1"/>
                  </a:solidFill>
                </a:rPr>
                <a:t>배열</a:t>
              </a:r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4000" b="1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sz="1400" dirty="0">
                  <a:solidFill>
                    <a:schemeClr val="tx1"/>
                  </a:solidFill>
                </a:rPr>
                <a:t>틱택토 판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3C4D0B0-E8CB-CC7C-1126-0E469E95E2FB}"/>
                </a:ext>
              </a:extLst>
            </p:cNvPr>
            <p:cNvSpPr/>
            <p:nvPr/>
          </p:nvSpPr>
          <p:spPr>
            <a:xfrm>
              <a:off x="8531085" y="2433775"/>
              <a:ext cx="2411897" cy="270475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printf</a:t>
              </a:r>
              <a:r>
                <a:rPr lang="ko-KR" altLang="en-US" sz="2400" b="1" dirty="0">
                  <a:solidFill>
                    <a:schemeClr val="tx1"/>
                  </a:solidFill>
                </a:rPr>
                <a:t>문</a:t>
              </a:r>
              <a:endParaRPr lang="en-US" altLang="ko-KR" sz="24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2400" b="1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ko-KR" altLang="en-US" sz="1400" dirty="0">
                  <a:solidFill>
                    <a:schemeClr val="tx1"/>
                  </a:solidFill>
                </a:rPr>
                <a:t>출력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721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972"/>
    </mc:Choice>
    <mc:Fallback xmlns="">
      <p:transition spd="slow" advTm="6397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DE161-AA0F-9280-6B09-5B148F557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6925" y="2965151"/>
            <a:ext cx="5582204" cy="927697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감사합니다</a:t>
            </a:r>
          </a:p>
        </p:txBody>
      </p:sp>
      <p:pic>
        <p:nvPicPr>
          <p:cNvPr id="4" name="Picture 4" descr="12. C언어의 연산자(operator)">
            <a:extLst>
              <a:ext uri="{FF2B5EF4-FFF2-40B4-BE49-F238E27FC236}">
                <a16:creationId xmlns:a16="http://schemas.microsoft.com/office/drawing/2014/main" id="{5E7FFC15-0EED-92D7-E257-2681A8FD1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7638" y="2752175"/>
            <a:ext cx="1093015" cy="124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22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7"/>
    </mc:Choice>
    <mc:Fallback xmlns="">
      <p:transition spd="slow" advTm="1247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0DA430895E80D43A713679A9B41E211" ma:contentTypeVersion="11" ma:contentTypeDescription="새 문서를 만듭니다." ma:contentTypeScope="" ma:versionID="9be0a5bbe74a5f6cc1783ea9a419197d">
  <xsd:schema xmlns:xsd="http://www.w3.org/2001/XMLSchema" xmlns:xs="http://www.w3.org/2001/XMLSchema" xmlns:p="http://schemas.microsoft.com/office/2006/metadata/properties" xmlns:ns3="97cee45f-7594-4224-b1ea-f18ac0fab891" targetNamespace="http://schemas.microsoft.com/office/2006/metadata/properties" ma:root="true" ma:fieldsID="d0ecf5c3c0711c194a281193e5d06362" ns3:_="">
    <xsd:import namespace="97cee45f-7594-4224-b1ea-f18ac0fab8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cee45f-7594-4224-b1ea-f18ac0fab8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19708B-4A17-40D2-83ED-7F42675169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312D12-D492-48DB-A73D-2CC0C5DBD6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cee45f-7594-4224-b1ea-f18ac0fab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31A3F-6AA5-4409-87C3-883168615CAF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97cee45f-7594-4224-b1ea-f18ac0fab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198</Words>
  <Application>Microsoft Office PowerPoint</Application>
  <PresentationFormat>와이드스크린</PresentationFormat>
  <Paragraphs>56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Tw Cen MT</vt:lpstr>
      <vt:lpstr>Office 테마</vt:lpstr>
      <vt:lpstr>  를 이용한  인공지능 Tic! Tac! Toe! 구현</vt:lpstr>
      <vt:lpstr>목차</vt:lpstr>
      <vt:lpstr>&lt;프로젝트 개발동기 및 목적&gt;</vt:lpstr>
      <vt:lpstr>&lt;인공지능 틱택토 게임 설명&gt;</vt:lpstr>
      <vt:lpstr>&lt;프로젝트 설명&gt;</vt:lpstr>
      <vt:lpstr>&lt;아키텍처&gt;</vt:lpstr>
      <vt:lpstr>&lt;예상코드&gt;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 프로젝트 계획서</dc:title>
  <dc:creator>이민성</dc:creator>
  <cp:lastModifiedBy>이민성</cp:lastModifiedBy>
  <cp:revision>8</cp:revision>
  <dcterms:created xsi:type="dcterms:W3CDTF">2023-01-02T06:03:27Z</dcterms:created>
  <dcterms:modified xsi:type="dcterms:W3CDTF">2023-01-11T02:41:54Z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0x01010040DA430895E80D43A713679A9B41E211</vt:lpwstr>
  </property>
</Properties>
</file>