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4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7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E378-2220-4876-9922-5F88EAEA70F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DD5F-9FE0-460B-825C-810E2D68F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0C603-5F3C-4DA0-AD7D-F4B43176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90" y="187300"/>
            <a:ext cx="3824654" cy="32531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b="1" dirty="0" err="1"/>
              <a:t>챗봇</a:t>
            </a:r>
            <a:r>
              <a:rPr lang="ko-KR" altLang="en-US" sz="1400" b="1" dirty="0"/>
              <a:t> 디자인 캔버스 </a:t>
            </a:r>
            <a:r>
              <a:rPr lang="en-US" altLang="ko-KR" sz="1400" b="1" dirty="0"/>
              <a:t>2020 (version 2.0)</a:t>
            </a:r>
            <a:endParaRPr lang="ko-KR" altLang="en-US" sz="24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D1B19EF-E29C-4B1C-85F6-E13DCE8A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36" y="707269"/>
            <a:ext cx="1195982" cy="29563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C40B1-E32F-4678-BE46-50C9307A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813"/>
              </p:ext>
            </p:extLst>
          </p:nvPr>
        </p:nvGraphicFramePr>
        <p:xfrm>
          <a:off x="173648" y="536574"/>
          <a:ext cx="9532327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129">
                  <a:extLst>
                    <a:ext uri="{9D8B030D-6E8A-4147-A177-3AD203B41FA5}">
                      <a16:colId xmlns:a16="http://schemas.microsoft.com/office/drawing/2014/main" val="313268796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997935678"/>
                    </a:ext>
                  </a:extLst>
                </a:gridCol>
                <a:gridCol w="3050198">
                  <a:extLst>
                    <a:ext uri="{9D8B030D-6E8A-4147-A177-3AD203B41FA5}">
                      <a16:colId xmlns:a16="http://schemas.microsoft.com/office/drawing/2014/main" val="4129522192"/>
                    </a:ext>
                  </a:extLst>
                </a:gridCol>
              </a:tblGrid>
              <a:tr h="361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챗봇의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외향적                                                                내향적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메인 대화 시나리오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198"/>
                  </a:ext>
                </a:extLst>
              </a:tr>
              <a:tr h="361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챗봇의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목표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구체적인 지표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논리적                                                                직관적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82959"/>
                  </a:ext>
                </a:extLst>
              </a:tr>
              <a:tr h="361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서비스 대상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급                                                                       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느긋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5792"/>
                  </a:ext>
                </a:extLst>
              </a:tr>
              <a:tr h="361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대화 채널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능동적                                                                수동적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59156"/>
                  </a:ext>
                </a:extLst>
              </a:tr>
              <a:tr h="5966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프로필 이미지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웰컴메시지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13010"/>
                  </a:ext>
                </a:extLst>
              </a:tr>
              <a:tr h="5922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폴백메시지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00031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단답형 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92756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58231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날씨문의시 반응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50596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존재의 종류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62654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동기부여의 원천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자주 사용하는 어휘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20093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니즈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59926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좋아하는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사용하지 않는 어휘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625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싫어하는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52406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취미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이모티콘 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86737"/>
                  </a:ext>
                </a:extLst>
              </a:tr>
              <a:tr h="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특기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552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E1A683-6690-4076-8E19-7CB0894B4EB1}"/>
              </a:ext>
            </a:extLst>
          </p:cNvPr>
          <p:cNvGrpSpPr/>
          <p:nvPr/>
        </p:nvGrpSpPr>
        <p:grpSpPr>
          <a:xfrm>
            <a:off x="3933825" y="678475"/>
            <a:ext cx="2000250" cy="102394"/>
            <a:chOff x="3981450" y="216695"/>
            <a:chExt cx="2000250" cy="10239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A97D18-4E5F-4FBD-B7E7-4467BAF07F7F}"/>
                </a:ext>
              </a:extLst>
            </p:cNvPr>
            <p:cNvCxnSpPr/>
            <p:nvPr/>
          </p:nvCxnSpPr>
          <p:spPr>
            <a:xfrm>
              <a:off x="3981450" y="264319"/>
              <a:ext cx="200025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59DEF7F-B21A-48E6-8ED4-D785A313B0A6}"/>
                </a:ext>
              </a:extLst>
            </p:cNvPr>
            <p:cNvCxnSpPr/>
            <p:nvPr/>
          </p:nvCxnSpPr>
          <p:spPr>
            <a:xfrm>
              <a:off x="3983832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9DAECA1-0889-4A8B-8EDA-058D28A9469F}"/>
                </a:ext>
              </a:extLst>
            </p:cNvPr>
            <p:cNvCxnSpPr/>
            <p:nvPr/>
          </p:nvCxnSpPr>
          <p:spPr>
            <a:xfrm>
              <a:off x="5979319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632972-67F8-4CA6-A389-5B23D51E62C6}"/>
                </a:ext>
              </a:extLst>
            </p:cNvPr>
            <p:cNvCxnSpPr/>
            <p:nvPr/>
          </p:nvCxnSpPr>
          <p:spPr>
            <a:xfrm>
              <a:off x="4981576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AC8B31-DDDB-4410-9DA6-739BC76DD0D3}"/>
                </a:ext>
              </a:extLst>
            </p:cNvPr>
            <p:cNvCxnSpPr/>
            <p:nvPr/>
          </p:nvCxnSpPr>
          <p:spPr>
            <a:xfrm>
              <a:off x="5480448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0B888AB-AD4C-40E2-8E26-5FC62672AA01}"/>
                </a:ext>
              </a:extLst>
            </p:cNvPr>
            <p:cNvCxnSpPr/>
            <p:nvPr/>
          </p:nvCxnSpPr>
          <p:spPr>
            <a:xfrm>
              <a:off x="4482704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ED47E8-3025-4810-81EC-421764529E92}"/>
              </a:ext>
            </a:extLst>
          </p:cNvPr>
          <p:cNvGrpSpPr/>
          <p:nvPr/>
        </p:nvGrpSpPr>
        <p:grpSpPr>
          <a:xfrm>
            <a:off x="3933825" y="1016794"/>
            <a:ext cx="2000250" cy="102394"/>
            <a:chOff x="3981450" y="216695"/>
            <a:chExt cx="2000250" cy="10239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1627594-5A0D-405F-A981-FD1BE2B9D40D}"/>
                </a:ext>
              </a:extLst>
            </p:cNvPr>
            <p:cNvCxnSpPr/>
            <p:nvPr/>
          </p:nvCxnSpPr>
          <p:spPr>
            <a:xfrm>
              <a:off x="3981450" y="264319"/>
              <a:ext cx="200025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970AE2-774F-4084-BEA6-29C13CA72E0F}"/>
                </a:ext>
              </a:extLst>
            </p:cNvPr>
            <p:cNvCxnSpPr/>
            <p:nvPr/>
          </p:nvCxnSpPr>
          <p:spPr>
            <a:xfrm>
              <a:off x="3983832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33761B1-3FF2-4892-B807-3EE162FEC9C1}"/>
                </a:ext>
              </a:extLst>
            </p:cNvPr>
            <p:cNvCxnSpPr/>
            <p:nvPr/>
          </p:nvCxnSpPr>
          <p:spPr>
            <a:xfrm>
              <a:off x="5979319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B0CB1A3-3410-4D9E-BDAA-DF4A0D094D6C}"/>
                </a:ext>
              </a:extLst>
            </p:cNvPr>
            <p:cNvCxnSpPr/>
            <p:nvPr/>
          </p:nvCxnSpPr>
          <p:spPr>
            <a:xfrm>
              <a:off x="4981576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236CFAC-64F6-4E03-8CD0-C97F9B5D06EA}"/>
                </a:ext>
              </a:extLst>
            </p:cNvPr>
            <p:cNvCxnSpPr/>
            <p:nvPr/>
          </p:nvCxnSpPr>
          <p:spPr>
            <a:xfrm>
              <a:off x="5480448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8350471-ADF2-46BD-AEE7-3E08F3AEC791}"/>
                </a:ext>
              </a:extLst>
            </p:cNvPr>
            <p:cNvCxnSpPr/>
            <p:nvPr/>
          </p:nvCxnSpPr>
          <p:spPr>
            <a:xfrm>
              <a:off x="4482704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581892-5430-49CE-9C3D-F0AA45C17097}"/>
              </a:ext>
            </a:extLst>
          </p:cNvPr>
          <p:cNvGrpSpPr/>
          <p:nvPr/>
        </p:nvGrpSpPr>
        <p:grpSpPr>
          <a:xfrm>
            <a:off x="3933825" y="1395601"/>
            <a:ext cx="2000250" cy="102394"/>
            <a:chOff x="3981450" y="216695"/>
            <a:chExt cx="2000250" cy="10239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EE5FAF4-2315-44A6-A096-939F6A41B842}"/>
                </a:ext>
              </a:extLst>
            </p:cNvPr>
            <p:cNvCxnSpPr/>
            <p:nvPr/>
          </p:nvCxnSpPr>
          <p:spPr>
            <a:xfrm>
              <a:off x="3981450" y="264319"/>
              <a:ext cx="200025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14ED14A-EA71-4FD1-AC90-C28FA5C6B6C9}"/>
                </a:ext>
              </a:extLst>
            </p:cNvPr>
            <p:cNvCxnSpPr/>
            <p:nvPr/>
          </p:nvCxnSpPr>
          <p:spPr>
            <a:xfrm>
              <a:off x="3983832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834B7BF-5068-41CC-B21F-F60E8FC8CD0F}"/>
                </a:ext>
              </a:extLst>
            </p:cNvPr>
            <p:cNvCxnSpPr/>
            <p:nvPr/>
          </p:nvCxnSpPr>
          <p:spPr>
            <a:xfrm>
              <a:off x="5979319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F994009-9E59-4986-A6DE-79D4784C2D0F}"/>
                </a:ext>
              </a:extLst>
            </p:cNvPr>
            <p:cNvCxnSpPr/>
            <p:nvPr/>
          </p:nvCxnSpPr>
          <p:spPr>
            <a:xfrm>
              <a:off x="4981576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845EFE4-7DCB-4080-98DA-AD6B4BCF1E7D}"/>
                </a:ext>
              </a:extLst>
            </p:cNvPr>
            <p:cNvCxnSpPr/>
            <p:nvPr/>
          </p:nvCxnSpPr>
          <p:spPr>
            <a:xfrm>
              <a:off x="5480448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A036DAF-1220-4C7A-B209-FFFBDD5B064C}"/>
                </a:ext>
              </a:extLst>
            </p:cNvPr>
            <p:cNvCxnSpPr/>
            <p:nvPr/>
          </p:nvCxnSpPr>
          <p:spPr>
            <a:xfrm>
              <a:off x="4482704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A8ADBD-553F-42D9-88CF-F9546A29935E}"/>
              </a:ext>
            </a:extLst>
          </p:cNvPr>
          <p:cNvGrpSpPr/>
          <p:nvPr/>
        </p:nvGrpSpPr>
        <p:grpSpPr>
          <a:xfrm>
            <a:off x="3933825" y="1750589"/>
            <a:ext cx="2000250" cy="102394"/>
            <a:chOff x="3981450" y="216695"/>
            <a:chExt cx="2000250" cy="10239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D0382E4-2F53-4DEB-AF61-189412FB2CC9}"/>
                </a:ext>
              </a:extLst>
            </p:cNvPr>
            <p:cNvCxnSpPr/>
            <p:nvPr/>
          </p:nvCxnSpPr>
          <p:spPr>
            <a:xfrm>
              <a:off x="3981450" y="264319"/>
              <a:ext cx="200025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4DA148C-F99C-4BE3-8FB6-C9B9671ABA89}"/>
                </a:ext>
              </a:extLst>
            </p:cNvPr>
            <p:cNvCxnSpPr/>
            <p:nvPr/>
          </p:nvCxnSpPr>
          <p:spPr>
            <a:xfrm>
              <a:off x="3983832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A59B5A8-8F79-413D-9F49-99378B9CCCCF}"/>
                </a:ext>
              </a:extLst>
            </p:cNvPr>
            <p:cNvCxnSpPr/>
            <p:nvPr/>
          </p:nvCxnSpPr>
          <p:spPr>
            <a:xfrm>
              <a:off x="5979319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E7B5CF5-982E-4FC6-910E-126715B6B55C}"/>
                </a:ext>
              </a:extLst>
            </p:cNvPr>
            <p:cNvCxnSpPr/>
            <p:nvPr/>
          </p:nvCxnSpPr>
          <p:spPr>
            <a:xfrm>
              <a:off x="4981576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F130646-63B9-4971-B8F9-748697BDEFB7}"/>
                </a:ext>
              </a:extLst>
            </p:cNvPr>
            <p:cNvCxnSpPr/>
            <p:nvPr/>
          </p:nvCxnSpPr>
          <p:spPr>
            <a:xfrm>
              <a:off x="5480448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81A32EF-E33E-4E26-9162-61C1F5D51D26}"/>
                </a:ext>
              </a:extLst>
            </p:cNvPr>
            <p:cNvCxnSpPr/>
            <p:nvPr/>
          </p:nvCxnSpPr>
          <p:spPr>
            <a:xfrm>
              <a:off x="4482704" y="216695"/>
              <a:ext cx="0" cy="1023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FB50F412-DF61-4B7A-B67A-7535C7F03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4" y="152842"/>
            <a:ext cx="1153699" cy="285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50614-F399-4EFB-82CC-5EE30E07380B}"/>
              </a:ext>
            </a:extLst>
          </p:cNvPr>
          <p:cNvSpPr txBox="1"/>
          <p:nvPr/>
        </p:nvSpPr>
        <p:spPr>
          <a:xfrm>
            <a:off x="164412" y="6133345"/>
            <a:ext cx="811792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□ </a:t>
            </a:r>
            <a:r>
              <a:rPr lang="en-US" altLang="ko-KR" sz="1050" dirty="0"/>
              <a:t>A. </a:t>
            </a:r>
            <a:r>
              <a:rPr lang="ko-KR" altLang="en-US" sz="1050" dirty="0"/>
              <a:t>시스템 연동 필요 여부 </a:t>
            </a:r>
            <a:r>
              <a:rPr lang="en-US" altLang="ko-KR" sz="1050" dirty="0"/>
              <a:t>(</a:t>
            </a:r>
            <a:r>
              <a:rPr lang="ko-KR" altLang="en-US" sz="1050" dirty="0"/>
              <a:t>실시간 정보를 조회하거나 상담</a:t>
            </a:r>
            <a:r>
              <a:rPr lang="en-US" altLang="ko-KR" sz="1050" dirty="0"/>
              <a:t>/</a:t>
            </a:r>
            <a:r>
              <a:rPr lang="ko-KR" altLang="en-US" sz="1050" dirty="0"/>
              <a:t>주문</a:t>
            </a:r>
            <a:r>
              <a:rPr lang="en-US" altLang="ko-KR" sz="1050" dirty="0"/>
              <a:t>/</a:t>
            </a:r>
            <a:r>
              <a:rPr lang="ko-KR" altLang="en-US" sz="1050" dirty="0"/>
              <a:t>예약접수가 필요한 경우 체크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□ </a:t>
            </a:r>
            <a:r>
              <a:rPr lang="en-US" altLang="ko-KR" sz="1050" dirty="0"/>
              <a:t>B. </a:t>
            </a:r>
            <a:r>
              <a:rPr lang="ko-KR" altLang="en-US" sz="1050" dirty="0"/>
              <a:t>개인</a:t>
            </a:r>
            <a:r>
              <a:rPr lang="en-US" altLang="ko-KR" sz="1050" dirty="0"/>
              <a:t>(</a:t>
            </a:r>
            <a:r>
              <a:rPr lang="ko-KR" altLang="en-US" sz="1050" dirty="0"/>
              <a:t>고객</a:t>
            </a:r>
            <a:r>
              <a:rPr lang="en-US" altLang="ko-KR" sz="1050" dirty="0"/>
              <a:t>)</a:t>
            </a:r>
            <a:r>
              <a:rPr lang="ko-KR" altLang="en-US" sz="1050" dirty="0"/>
              <a:t>정보 연동 필요 여부 </a:t>
            </a:r>
            <a:r>
              <a:rPr lang="en-US" altLang="ko-KR" sz="1050" dirty="0"/>
              <a:t>(</a:t>
            </a:r>
            <a:r>
              <a:rPr lang="ko-KR" altLang="en-US" sz="1050" dirty="0"/>
              <a:t>고객이 </a:t>
            </a:r>
            <a:r>
              <a:rPr lang="ko-KR" altLang="en-US" sz="1050" dirty="0" err="1"/>
              <a:t>누구냐에</a:t>
            </a:r>
            <a:r>
              <a:rPr lang="ko-KR" altLang="en-US" sz="1050" dirty="0"/>
              <a:t> 따라 제시되는 정보가 달라지는 경우 체크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※ A, B</a:t>
            </a:r>
            <a:r>
              <a:rPr lang="ko-KR" altLang="en-US" sz="1050" dirty="0"/>
              <a:t>모두 </a:t>
            </a:r>
            <a:r>
              <a:rPr lang="ko-KR" altLang="en-US" sz="1050" dirty="0" err="1"/>
              <a:t>미체크</a:t>
            </a:r>
            <a:r>
              <a:rPr lang="ko-KR" altLang="en-US" sz="1050" dirty="0"/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ym typeface="Wingdings" panose="05000000000000000000" pitchFamily="2" charset="2"/>
              </a:rPr>
              <a:t>개발역량 없이 제작 가능   </a:t>
            </a:r>
            <a:r>
              <a:rPr lang="en-US" altLang="ko-KR" sz="1050" dirty="0">
                <a:sym typeface="Wingdings" panose="05000000000000000000" pitchFamily="2" charset="2"/>
              </a:rPr>
              <a:t>| A </a:t>
            </a:r>
            <a:r>
              <a:rPr lang="ko-KR" altLang="en-US" sz="1050" dirty="0">
                <a:sym typeface="Wingdings" panose="05000000000000000000" pitchFamily="2" charset="2"/>
              </a:rPr>
              <a:t>체크 </a:t>
            </a:r>
            <a:r>
              <a:rPr lang="en-US" altLang="ko-KR" sz="1050" dirty="0"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ym typeface="Wingdings" panose="05000000000000000000" pitchFamily="2" charset="2"/>
              </a:rPr>
              <a:t>개발자 최소 </a:t>
            </a:r>
            <a:r>
              <a:rPr lang="en-US" altLang="ko-KR" sz="1050" dirty="0">
                <a:sym typeface="Wingdings" panose="05000000000000000000" pitchFamily="2" charset="2"/>
              </a:rPr>
              <a:t>1</a:t>
            </a:r>
            <a:r>
              <a:rPr lang="ko-KR" altLang="en-US" sz="1050" dirty="0">
                <a:sym typeface="Wingdings" panose="05000000000000000000" pitchFamily="2" charset="2"/>
              </a:rPr>
              <a:t>명 지원 필요   </a:t>
            </a:r>
            <a:r>
              <a:rPr lang="en-US" altLang="ko-KR" sz="1050" dirty="0">
                <a:sym typeface="Wingdings" panose="05000000000000000000" pitchFamily="2" charset="2"/>
              </a:rPr>
              <a:t>|   B</a:t>
            </a:r>
            <a:r>
              <a:rPr lang="ko-KR" altLang="en-US" sz="1050" dirty="0">
                <a:sym typeface="Wingdings" panose="05000000000000000000" pitchFamily="2" charset="2"/>
              </a:rPr>
              <a:t>체크 </a:t>
            </a:r>
            <a:r>
              <a:rPr lang="en-US" altLang="ko-KR" sz="1050" dirty="0"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ym typeface="Wingdings" panose="05000000000000000000" pitchFamily="2" charset="2"/>
              </a:rPr>
              <a:t>개발자가 아닌 개발자 조직 참여 필요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782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139</Words>
  <Application>Microsoft Office PowerPoint</Application>
  <PresentationFormat>A4 용지(210x297mm)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챗봇 디자인 캔버스 2020 (version 2.0)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Chatbot Quick Design Toolkit</dc:title>
  <dc:creator>문길 서</dc:creator>
  <cp:lastModifiedBy>서 문길</cp:lastModifiedBy>
  <cp:revision>21</cp:revision>
  <cp:lastPrinted>2019-03-27T08:07:08Z</cp:lastPrinted>
  <dcterms:created xsi:type="dcterms:W3CDTF">2019-03-21T08:47:55Z</dcterms:created>
  <dcterms:modified xsi:type="dcterms:W3CDTF">2020-02-09T14:32:17Z</dcterms:modified>
</cp:coreProperties>
</file>