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9CA42-0C8F-4B46-8049-353486EA0B3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B83C4-D873-498A-BB7B-C3245A15C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2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B875-55DE-4CB0-9FEC-53C91C921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8C162-3F68-4F6B-9C58-1A12D18E4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FF30F-48AE-4D05-A05E-135A4B2F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4414A-43D9-466A-B21F-8230F9CE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5C16-17AD-4A67-8440-B94B4697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6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A5669-6E47-4F7D-8952-224299B9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3C6B3-1BFC-45D7-B551-C822D4C16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CDC26-B13E-415B-B6F1-4C6A8A1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C6DE-6648-4EA8-80D4-D0B9BC46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16DED-A59B-49EC-B326-85950501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3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2FE41A-F0E7-4A2A-B384-F4CA53770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3447F2-8E87-4681-B20B-E16A86B1E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8A202-A4E8-42B6-AB90-28206AF1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C3F05-C2CC-43AC-8137-2A167439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29EB-26E7-4828-A5AF-6F749625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5C49B-71F5-4A88-8100-43989D39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813EF-9F32-48C3-9682-B1BFF62C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17F0F-47DB-443F-B297-2A9129D3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7A082-97AD-48C8-B44D-971B1F4E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53555-3ED2-47DF-96BD-1EB3F4F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6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09C25-9BF9-4690-8A70-052CA548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01C85-5C0F-4EC2-BDAF-2EF47B8E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8BF9E-5113-432B-B107-8C9F0C5A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C941A-036D-4DD4-8CD5-8655A925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53F7B-0FE9-4958-AFF9-BD99AEF3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8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5846C-9EEA-44E1-B904-531D20B5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7B6B8-E217-4E50-BC9E-B01E8BC0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94A7B-031E-4056-A165-678BB05F9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11D99-55CC-4691-8F7D-A0E9452A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076D2-3D71-4928-949A-0B5D0C98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DEA88-19E0-4D65-8DE1-D19B1165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0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93F9A-8F87-4FD8-A924-44FAC6E6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1D4E7-5C2D-457D-977C-C041A8C0F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B85C3-1267-4D8F-961C-96F6FAEA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AF3A20-D0B1-4BAE-968F-2F859E563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C23AD6-0110-45C7-A4EB-72B7C1BD7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EFC52-F255-403B-920D-164EC5DB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B798F-C2B2-43C8-BF97-CB0B8F4C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CA289-9764-4510-B5C6-CBFF604F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311E7-AD5A-4812-A4AF-A2E3D57C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C7594-975E-4322-8FE6-707BB2A1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7C7AC5-27F6-455B-AD0F-33392074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C3848-3D1B-436C-840C-8D0088A0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7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474E24-80AC-40CA-B137-9F2AFD43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34BCD2-7C30-4B5E-8910-CB9073C7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917F4-9708-4146-ADAA-DEBD7ABB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3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B1CB6-67A7-41BA-A116-8FE7F197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C1BB3-31D3-4874-A318-23D04E54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91D27-DC44-427A-A477-829A1D671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D502A-39C2-4970-A064-2D784DF9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8BD4C-E62D-49F8-A30A-3639BB81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5E147A-6A18-49DD-BA81-F55361F3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181D4-0AB9-4769-9BC1-01E575D3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ABF3C3-AA45-400F-8E3A-DB7A85BC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63D9C6-7753-4189-80F4-268910FC8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78881-35D6-46F6-B583-4DD61863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39AFD-FF39-4828-A4BB-31F8C4A2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E562E-FAE7-4993-AB9B-97E98F8A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791AAD-DCA8-4CA7-8AD4-053FF6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AB8CA-4DC6-4A30-99BE-D5A068BB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39A22-DA4E-4E38-9430-64F039B0C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F3B0-41BF-4135-92A6-E0639563DAB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DE7B0-164D-468C-930C-F7FBED8CE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6A655-DB28-407C-B037-ACE01E7F3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5290-82E5-4410-A549-85D7EFC97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0C96-D496-45B9-BBF3-6C0485522896}"/>
              </a:ext>
            </a:extLst>
          </p:cNvPr>
          <p:cNvSpPr txBox="1"/>
          <p:nvPr/>
        </p:nvSpPr>
        <p:spPr>
          <a:xfrm>
            <a:off x="139207" y="3775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 05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B507E-B5ED-47C2-8DE8-2C8398FBD91B}"/>
              </a:ext>
            </a:extLst>
          </p:cNvPr>
          <p:cNvSpPr txBox="1"/>
          <p:nvPr/>
        </p:nvSpPr>
        <p:spPr>
          <a:xfrm>
            <a:off x="1102107" y="3775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코로키네이터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622F2-3D78-4128-A669-B382ECC40A67}"/>
              </a:ext>
            </a:extLst>
          </p:cNvPr>
          <p:cNvSpPr txBox="1"/>
          <p:nvPr/>
        </p:nvSpPr>
        <p:spPr>
          <a:xfrm>
            <a:off x="2913860" y="377588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이효정 김민성 배창호 </a:t>
            </a:r>
            <a:r>
              <a:rPr lang="ko-KR" altLang="en-US" dirty="0" err="1"/>
              <a:t>백재민</a:t>
            </a:r>
            <a:r>
              <a:rPr lang="ko-KR" altLang="en-US" dirty="0"/>
              <a:t> 이주형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8B75351-A9D3-47CA-A88B-F192B19FF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02" y="2038670"/>
            <a:ext cx="3564596" cy="1779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F49810-D602-40CD-B6A1-3FB49DDE0154}"/>
              </a:ext>
            </a:extLst>
          </p:cNvPr>
          <p:cNvSpPr txBox="1"/>
          <p:nvPr/>
        </p:nvSpPr>
        <p:spPr>
          <a:xfrm>
            <a:off x="8305102" y="4026716"/>
            <a:ext cx="3564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코로키네이터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챗봇에서는</a:t>
            </a:r>
            <a:r>
              <a:rPr lang="ko-KR" altLang="en-US" sz="1000" dirty="0"/>
              <a:t> 사용자가 최대한 자가진단 및 정보 획득 과정에서 심리적 안정감과 흥미를 잃지않도록 하기위해 </a:t>
            </a:r>
            <a:r>
              <a:rPr lang="en-US" altLang="ko-KR" sz="1000" dirty="0"/>
              <a:t>UI,</a:t>
            </a:r>
            <a:r>
              <a:rPr lang="ko-KR" altLang="en-US" sz="1000" dirty="0"/>
              <a:t> </a:t>
            </a:r>
            <a:r>
              <a:rPr lang="en-US" altLang="ko-KR" sz="1000" dirty="0"/>
              <a:t>AI</a:t>
            </a:r>
            <a:r>
              <a:rPr lang="ko-KR" altLang="en-US" sz="1000" dirty="0"/>
              <a:t>의 대화 어투</a:t>
            </a:r>
            <a:r>
              <a:rPr lang="en-US" altLang="ko-KR" sz="1000" dirty="0"/>
              <a:t>, </a:t>
            </a:r>
            <a:r>
              <a:rPr lang="ko-KR" altLang="en-US" sz="1000" dirty="0"/>
              <a:t>캐릭터의 움직임 등 다양한 요소들을 추가했다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웹 페이지에서는 관련 기사 및 지역 별 제한 사항 등 </a:t>
            </a:r>
            <a:r>
              <a:rPr lang="ko-KR" altLang="en-US" sz="1000" dirty="0" err="1"/>
              <a:t>챗봇을</a:t>
            </a:r>
            <a:r>
              <a:rPr lang="ko-KR" altLang="en-US" sz="1000" dirty="0"/>
              <a:t> 통해서는 한 눈에 알아보기 어려운 정보들을 담았습니다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지역별 현황에서는 사용자의 선택에 따라 원하는 지역의 각 장소에 대한 제한 사항 등 등을 알 수 있고</a:t>
            </a:r>
            <a:r>
              <a:rPr lang="en-US" altLang="ko-KR" sz="1000" dirty="0"/>
              <a:t>, </a:t>
            </a:r>
            <a:r>
              <a:rPr lang="ko-KR" altLang="en-US" sz="1000" dirty="0"/>
              <a:t>최근 올라온 기사들을 확인할 수 있다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ko-KR" altLang="en-US" sz="1000" dirty="0"/>
              <a:t>또한 단비</a:t>
            </a:r>
            <a:r>
              <a:rPr lang="en-US" altLang="ko-KR" sz="1000" dirty="0"/>
              <a:t> AI</a:t>
            </a:r>
            <a:r>
              <a:rPr lang="ko-KR" altLang="en-US" sz="1000" dirty="0"/>
              <a:t>에서 제공하는 이벤트 처리 흐름을 통해 웹 페이지에서 버튼 클릭을 통해 </a:t>
            </a:r>
            <a:r>
              <a:rPr lang="ko-KR" altLang="en-US" sz="1000" dirty="0" err="1"/>
              <a:t>챗봇의</a:t>
            </a:r>
            <a:r>
              <a:rPr lang="ko-KR" altLang="en-US" sz="1000" dirty="0"/>
              <a:t> 자가진단을 바로 시작하는 등 </a:t>
            </a:r>
            <a:r>
              <a:rPr lang="ko-KR" altLang="en-US" sz="1000" dirty="0" err="1"/>
              <a:t>챗봇의</a:t>
            </a:r>
            <a:r>
              <a:rPr lang="ko-KR" altLang="en-US" sz="1000" dirty="0"/>
              <a:t> 활용성과 접근성을 증가시켰다</a:t>
            </a:r>
            <a:r>
              <a:rPr lang="en-US" altLang="ko-KR" sz="1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E3D0-DE04-48F7-8563-D35FD47FD911}"/>
              </a:ext>
            </a:extLst>
          </p:cNvPr>
          <p:cNvSpPr txBox="1"/>
          <p:nvPr/>
        </p:nvSpPr>
        <p:spPr>
          <a:xfrm>
            <a:off x="322303" y="4026716"/>
            <a:ext cx="35645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코로나 바이러스라는 특수한 상황으로 인해 사회적 거리두기 새로운 제한 사항이 발생하게 되었다</a:t>
            </a:r>
            <a:r>
              <a:rPr lang="en-US" altLang="ko-KR" sz="1000" dirty="0"/>
              <a:t>. </a:t>
            </a:r>
            <a:r>
              <a:rPr lang="ko-KR" altLang="en-US" sz="1000" dirty="0"/>
              <a:t>또한 약간의 증상만 있더라도</a:t>
            </a:r>
            <a:r>
              <a:rPr lang="en-US" altLang="ko-KR" sz="1000" dirty="0"/>
              <a:t> </a:t>
            </a:r>
            <a:r>
              <a:rPr lang="ko-KR" altLang="en-US" sz="1000" dirty="0"/>
              <a:t>자가진단을 먼저 실시하는 등 신경을 쓰지 않을 수가 없게 되었다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코로키네이터는</a:t>
            </a:r>
            <a:r>
              <a:rPr lang="ko-KR" altLang="en-US" sz="1000" dirty="0"/>
              <a:t> 웹 페이지와 </a:t>
            </a:r>
            <a:r>
              <a:rPr lang="ko-KR" altLang="en-US" sz="1000" dirty="0" err="1"/>
              <a:t>챗봇을</a:t>
            </a:r>
            <a:r>
              <a:rPr lang="ko-KR" altLang="en-US" sz="1000" dirty="0"/>
              <a:t> 활용해 관련된 지역별 제한 사항 및 관련 기사 정보를 제공하기 위해 기획했다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코로키네이터</a:t>
            </a:r>
            <a:r>
              <a:rPr lang="ko-KR" altLang="en-US" sz="1000" dirty="0"/>
              <a:t> 활용된 정보들은 공공데이터 포탈과 질병관리본부 사이트를 크롤링해 얻어진 자가진단 및 지역 별 단계 등 코로나 바이러스와 관련된 데이터를 수집한다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챗봇과의</a:t>
            </a:r>
            <a:r>
              <a:rPr lang="ko-KR" altLang="en-US" sz="1000" dirty="0"/>
              <a:t> 대화를 통해서 사용자의 위치와 증상을 확인한다</a:t>
            </a:r>
            <a:r>
              <a:rPr lang="en-US" altLang="ko-KR" sz="1000" dirty="0"/>
              <a:t>.</a:t>
            </a:r>
            <a:r>
              <a:rPr lang="ko-KR" altLang="en-US" sz="1000" dirty="0"/>
              <a:t>그 후</a:t>
            </a:r>
            <a:r>
              <a:rPr lang="en-US" altLang="ko-KR" sz="1000" dirty="0"/>
              <a:t>, </a:t>
            </a:r>
            <a:r>
              <a:rPr lang="ko-KR" altLang="en-US" sz="1000" dirty="0"/>
              <a:t>단비 </a:t>
            </a:r>
            <a:r>
              <a:rPr lang="en-US" altLang="ko-KR" sz="1000" dirty="0"/>
              <a:t>AI</a:t>
            </a:r>
            <a:r>
              <a:rPr lang="ko-KR" altLang="en-US" sz="1000" dirty="0"/>
              <a:t>의 대화 흐름을 활용해 자가진단 흐름도를 구성해 </a:t>
            </a:r>
            <a:r>
              <a:rPr lang="en-US" altLang="ko-KR" sz="1000" dirty="0"/>
              <a:t>AI</a:t>
            </a:r>
            <a:r>
              <a:rPr lang="ko-KR" altLang="en-US" sz="1000" dirty="0"/>
              <a:t>와의 대화를 통해 자가진단을 한다</a:t>
            </a:r>
            <a:r>
              <a:rPr lang="en-US" altLang="ko-KR" sz="1000" dirty="0"/>
              <a:t>. </a:t>
            </a:r>
            <a:r>
              <a:rPr lang="ko-KR" altLang="en-US" sz="1000" dirty="0"/>
              <a:t>위와 같은 방법으로 근처의 선별진료소</a:t>
            </a:r>
            <a:r>
              <a:rPr lang="en-US" altLang="ko-KR" sz="1000" dirty="0"/>
              <a:t>, </a:t>
            </a:r>
            <a:r>
              <a:rPr lang="ko-KR" altLang="en-US" sz="1000" dirty="0"/>
              <a:t>지역별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수 및 사회적 거리두기 단계 등 코로나와 관련된 다양한 정보를 제공한다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5616D-A08F-4948-99E6-F790472442AA}"/>
              </a:ext>
            </a:extLst>
          </p:cNvPr>
          <p:cNvSpPr txBox="1"/>
          <p:nvPr/>
        </p:nvSpPr>
        <p:spPr>
          <a:xfrm>
            <a:off x="4313702" y="4026716"/>
            <a:ext cx="35645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크롤링을</a:t>
            </a:r>
            <a:r>
              <a:rPr lang="ko-KR" altLang="en-US" sz="1000" dirty="0"/>
              <a:t> 통해 얻은 데이터는 </a:t>
            </a:r>
            <a:r>
              <a:rPr lang="en-US" altLang="ko-KR" sz="1000" dirty="0" err="1"/>
              <a:t>Firestore</a:t>
            </a:r>
            <a:r>
              <a:rPr lang="ko-KR" altLang="en-US" sz="1000" dirty="0"/>
              <a:t> </a:t>
            </a:r>
            <a:r>
              <a:rPr lang="en-US" altLang="ko-KR" sz="1000" dirty="0"/>
              <a:t>DB</a:t>
            </a:r>
            <a:r>
              <a:rPr lang="ko-KR" altLang="en-US" sz="1000" dirty="0"/>
              <a:t>에 저장했습니다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 err="1"/>
              <a:t>Firestore</a:t>
            </a:r>
            <a:r>
              <a:rPr lang="ko-KR" altLang="en-US" sz="1000" dirty="0"/>
              <a:t>와 웹 페이지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Firestore</a:t>
            </a:r>
            <a:r>
              <a:rPr lang="ko-KR" altLang="en-US" sz="1000" dirty="0"/>
              <a:t>와 </a:t>
            </a:r>
            <a:r>
              <a:rPr lang="ko-KR" altLang="en-US" sz="1000" dirty="0" err="1"/>
              <a:t>코로키네이터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챗봇을</a:t>
            </a:r>
            <a:r>
              <a:rPr lang="ko-KR" altLang="en-US" sz="1000" dirty="0"/>
              <a:t> 연동하였다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웹 페이지에서는 함수를 통해 웹 페이지와 </a:t>
            </a:r>
            <a:r>
              <a:rPr lang="en-US" altLang="ko-KR" sz="1000" dirty="0" err="1"/>
              <a:t>Firestore</a:t>
            </a:r>
            <a:r>
              <a:rPr lang="ko-KR" altLang="en-US" sz="1000" dirty="0"/>
              <a:t>를 연결 한 후 </a:t>
            </a:r>
            <a:r>
              <a:rPr lang="en-US" altLang="ko-KR" sz="1000" dirty="0" err="1"/>
              <a:t>Firestore</a:t>
            </a:r>
            <a:r>
              <a:rPr lang="en-US" altLang="ko-KR" sz="1000" dirty="0"/>
              <a:t> </a:t>
            </a:r>
            <a:r>
              <a:rPr lang="ko-KR" altLang="en-US" sz="1000" dirty="0"/>
              <a:t>내의 파일을 읽어</a:t>
            </a:r>
            <a:r>
              <a:rPr lang="en-US" altLang="ko-KR" sz="1000" dirty="0"/>
              <a:t>, </a:t>
            </a:r>
            <a:r>
              <a:rPr lang="ko-KR" altLang="en-US" sz="1000" dirty="0"/>
              <a:t>지역별 감염자 수</a:t>
            </a:r>
            <a:r>
              <a:rPr lang="en-US" altLang="ko-KR" sz="1000" dirty="0"/>
              <a:t>, </a:t>
            </a:r>
            <a:r>
              <a:rPr lang="ko-KR" altLang="en-US" sz="1000" dirty="0"/>
              <a:t>사회적 거리두기 단계 등의 </a:t>
            </a:r>
            <a:r>
              <a:rPr lang="ko-KR" altLang="en-US" sz="1000" dirty="0" err="1"/>
              <a:t>크롤링</a:t>
            </a:r>
            <a:r>
              <a:rPr lang="ko-KR" altLang="en-US" sz="1000" dirty="0"/>
              <a:t> 데이터를 명시하였다</a:t>
            </a:r>
            <a:r>
              <a:rPr lang="en-US" altLang="ko-KR" sz="1000" dirty="0"/>
              <a:t>. </a:t>
            </a:r>
            <a:r>
              <a:rPr lang="ko-KR" altLang="en-US" sz="1000" dirty="0"/>
              <a:t>또한 코로나와 관련된 기사를 표시하기 위해 네이버 기사 </a:t>
            </a:r>
            <a:r>
              <a:rPr lang="en-US" altLang="ko-KR" sz="1000" dirty="0"/>
              <a:t>API</a:t>
            </a:r>
            <a:r>
              <a:rPr lang="ko-KR" altLang="en-US" sz="1000" dirty="0"/>
              <a:t>를 </a:t>
            </a:r>
            <a:r>
              <a:rPr lang="en-US" altLang="ko-KR" sz="1000" dirty="0"/>
              <a:t>node</a:t>
            </a:r>
            <a:r>
              <a:rPr lang="ko-KR" altLang="en-US" sz="1000" dirty="0"/>
              <a:t> </a:t>
            </a:r>
            <a:r>
              <a:rPr lang="en-US" altLang="ko-KR" sz="1000" dirty="0" err="1"/>
              <a:t>js</a:t>
            </a:r>
            <a:r>
              <a:rPr lang="en-US" altLang="ko-KR" sz="1000" dirty="0"/>
              <a:t> </a:t>
            </a:r>
            <a:r>
              <a:rPr lang="ko-KR" altLang="en-US" sz="1000" dirty="0"/>
              <a:t>와 </a:t>
            </a:r>
            <a:r>
              <a:rPr lang="en-US" altLang="ko-KR" sz="1000" dirty="0"/>
              <a:t>express</a:t>
            </a:r>
            <a:r>
              <a:rPr lang="ko-KR" altLang="en-US" sz="1000" dirty="0"/>
              <a:t> 프레임 워크를 활용해 로컬 서버를 만든 후 기사를 웹페이지에 출력하였다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 err="1"/>
              <a:t>챗봇에서는</a:t>
            </a:r>
            <a:r>
              <a:rPr lang="ko-KR" altLang="en-US" sz="1000" dirty="0"/>
              <a:t> 단비 </a:t>
            </a:r>
            <a:r>
              <a:rPr lang="en-US" altLang="ko-KR" sz="1000" dirty="0"/>
              <a:t>AI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 </a:t>
            </a:r>
            <a:r>
              <a:rPr lang="ko-KR" altLang="en-US" sz="1000" dirty="0"/>
              <a:t>관리 기능을 통해 </a:t>
            </a:r>
            <a:r>
              <a:rPr lang="en-US" altLang="ko-KR" sz="1000" dirty="0" err="1"/>
              <a:t>Firestore</a:t>
            </a:r>
            <a:r>
              <a:rPr lang="ko-KR" altLang="en-US" sz="1000" dirty="0"/>
              <a:t>의 데이터를 </a:t>
            </a:r>
            <a:r>
              <a:rPr lang="en-US" altLang="ko-KR" sz="1000" dirty="0"/>
              <a:t>get </a:t>
            </a:r>
            <a:r>
              <a:rPr lang="ko-KR" altLang="en-US" sz="1000" dirty="0"/>
              <a:t>방식으로 </a:t>
            </a:r>
            <a:r>
              <a:rPr lang="en-US" altLang="ko-KR" sz="1000" dirty="0"/>
              <a:t>json </a:t>
            </a:r>
            <a:r>
              <a:rPr lang="ko-KR" altLang="en-US" sz="1000" dirty="0"/>
              <a:t>파일로 획득하였다</a:t>
            </a:r>
            <a:r>
              <a:rPr lang="en-US" altLang="ko-KR" sz="1000" dirty="0"/>
              <a:t>. </a:t>
            </a:r>
            <a:r>
              <a:rPr lang="ko-KR" altLang="en-US" sz="1000" dirty="0"/>
              <a:t>얻은 </a:t>
            </a:r>
            <a:r>
              <a:rPr lang="en-US" altLang="ko-KR" sz="1000" dirty="0"/>
              <a:t>json</a:t>
            </a:r>
            <a:r>
              <a:rPr lang="ko-KR" altLang="en-US" sz="1000" dirty="0"/>
              <a:t>파일의 데이터들 중 각 변수들을 파라미터에 할당해 </a:t>
            </a:r>
            <a:r>
              <a:rPr lang="ko-KR" altLang="en-US" sz="1000" dirty="0" err="1"/>
              <a:t>챗봇에서</a:t>
            </a:r>
            <a:r>
              <a:rPr lang="ko-KR" altLang="en-US" sz="1000" dirty="0"/>
              <a:t> 활용한다</a:t>
            </a:r>
            <a:r>
              <a:rPr lang="en-US" altLang="ko-KR" sz="1000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C47BBB3-E8B6-4EB6-B92A-A1BE65CE8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02" y="2038670"/>
            <a:ext cx="2105188" cy="1073646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D8A3F1B3-5099-4595-8832-F6AF5A9F0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34" y="2575493"/>
            <a:ext cx="2130582" cy="10736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86DAAA-635F-4193-B2C3-D7807F6881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02" y="2939575"/>
            <a:ext cx="1894151" cy="1100636"/>
          </a:xfrm>
          <a:prstGeom prst="rect">
            <a:avLst/>
          </a:prstGeom>
        </p:spPr>
      </p:pic>
      <p:pic>
        <p:nvPicPr>
          <p:cNvPr id="25" name="그림 24" descr="텍스트, 실내, 사람, 천장이(가) 표시된 사진&#10;&#10;자동 생성된 설명">
            <a:extLst>
              <a:ext uri="{FF2B5EF4-FFF2-40B4-BE49-F238E27FC236}">
                <a16:creationId xmlns:a16="http://schemas.microsoft.com/office/drawing/2014/main" id="{3D89256F-C6A4-481F-AA99-263D8CBE79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9" y="2017697"/>
            <a:ext cx="1989916" cy="13253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BE45E68-7C46-489C-A8D8-01A19847C4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3" y="2680354"/>
            <a:ext cx="3244239" cy="13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0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320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jungjoon kim</dc:creator>
  <cp:lastModifiedBy>김민성</cp:lastModifiedBy>
  <cp:revision>15</cp:revision>
  <dcterms:created xsi:type="dcterms:W3CDTF">2021-02-16T08:46:39Z</dcterms:created>
  <dcterms:modified xsi:type="dcterms:W3CDTF">2021-02-18T14:50:03Z</dcterms:modified>
</cp:coreProperties>
</file>