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5B5AC-587E-4E59-9E56-9DCB428C5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EF3DC2-7204-4678-B900-4CEA9DEB8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EC839-7834-486C-B5DE-B120DC68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A695-453A-4800-B826-FB6B5362A0EF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99BA2-AA39-43CD-A409-4C1ED931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18CBDB-43D3-4BBB-81B0-519BA38B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2DBB-6D9E-4626-83EB-D4020333A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74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76A26-DF41-40A4-BF77-0C91F7EE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0247C0-6E29-4468-912B-B78760E19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F5C1C-772F-4F0A-947C-CA0E28C1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A695-453A-4800-B826-FB6B5362A0EF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CC45C-6D93-4948-9576-EEF583FC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3F91DE-17FF-40F4-87B3-664926B2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2DBB-6D9E-4626-83EB-D4020333A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67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A3D885-E07D-4349-BD31-C81D2A4F1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F4E07C-FB27-4CC9-89B8-6D7DBB1B6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6022D0-6D04-4D82-8992-B12B0C17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A695-453A-4800-B826-FB6B5362A0EF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5AA56-93AC-43B1-AA60-3FA307A7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A86ED-75F7-4EBF-9285-2D180EF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2DBB-6D9E-4626-83EB-D4020333A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55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C6E71544-34E2-4C66-981D-6E73353766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1171" y="290483"/>
            <a:ext cx="5527962" cy="441036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0" name="lyrics">
            <a:extLst>
              <a:ext uri="{FF2B5EF4-FFF2-40B4-BE49-F238E27FC236}">
                <a16:creationId xmlns:a16="http://schemas.microsoft.com/office/drawing/2014/main" id="{48348B75-01FB-47E9-A277-4B34091ED8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561" y="4686901"/>
            <a:ext cx="11472878" cy="198138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40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25695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62AEC-C2F9-4BE6-BED3-71A07CD8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2A4942-8713-4BCA-A13F-899D3E23C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C5045-A06E-447F-A811-CB011D5A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A695-453A-4800-B826-FB6B5362A0EF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6F379-F99C-4AC3-89DE-B1BB3B47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26C8C-62A9-43B7-A814-15E83A97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2DBB-6D9E-4626-83EB-D4020333A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6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E60E8-5181-45B8-98E3-403E3E10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F0BCE-E7CE-4476-848F-4AA1A8E93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D6E430-C39D-4A81-8A57-B6EF59799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583C6F-799B-4C88-B320-C79F5FB3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A695-453A-4800-B826-FB6B5362A0EF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E846B2-1EA0-4918-940C-7CDBBA23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678CB5-AC48-44EA-ABD7-98AF0645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2DBB-6D9E-4626-83EB-D4020333A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C7B1F-7A8F-41E9-B7C9-6BBD8968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9EE731-A24F-4321-8411-E3E542927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DA95D6-8B26-49BC-8F6E-C05C3DB8F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F462B8-50EA-4543-A2DF-B05FE6D1D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A0E4BF-3019-4FF3-828C-37CB10F5A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DF1ABA-BE15-4ACE-9CC4-3C813CF9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A695-453A-4800-B826-FB6B5362A0EF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0AEDBF-DFA7-438E-96AC-CD37C629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5FEC20-67EE-4967-86AE-A4141093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2DBB-6D9E-4626-83EB-D4020333A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54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94A34-DF64-4216-9F8F-FD59165C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93BE03-BC1D-4C1E-BB10-AA989AA3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A695-453A-4800-B826-FB6B5362A0EF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797187-6BA1-40EA-A200-8DA7A68A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E322DC-68CC-417A-BDBF-930BF02F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2DBB-6D9E-4626-83EB-D4020333A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2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D6E4A0-C148-46F4-922A-30FD2607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A695-453A-4800-B826-FB6B5362A0EF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D39FA4-8E84-4465-B203-9BE5FDF7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213E0A-9559-4FC8-B3E3-372E8E01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2DBB-6D9E-4626-83EB-D4020333A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9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2944F-DDA2-4A62-8B95-5B33F331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92BDB-73D8-4A39-AA0C-177DA219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885BC8-427E-4CF5-A587-27AF51B7B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3D366A-2814-453D-9B3E-D2029653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A695-453A-4800-B826-FB6B5362A0EF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33E745-17DB-42B6-90FB-42F79AD1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C2C209-DB22-4B30-AA44-119F539C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2DBB-6D9E-4626-83EB-D4020333A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8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7E748-A669-45ED-AE9D-300FE104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AC7000-D844-4689-8D91-E9E00B14A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D80220-1D9D-4151-99F1-F96CC431B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CB1F52-2DCE-4F1B-A2CB-5FE83615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A695-453A-4800-B826-FB6B5362A0EF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FFC989-D1AD-4111-AAA8-86C61618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97060A-C799-4419-ACC8-3AA3053A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2DBB-6D9E-4626-83EB-D4020333A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7151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2EE51B-BF97-40EF-A198-3F8AB68F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DD356-48E1-4AAC-B26D-6FE46A972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BC15C-C246-4F3F-B5B3-6163714AB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A695-453A-4800-B826-FB6B5362A0EF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071E1-9F25-4352-A2C7-33B667F0B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3C8C6-B323-445A-954C-2B18AEC6D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B2DBB-6D9E-4626-83EB-D4020333A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20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lyrics line 1</a:t>
            </a:r>
          </a:p>
          <a:p>
            <a:r>
              <a:t>lyrics line 2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ccm title</a:t>
            </a:r>
          </a:p>
        </p:txBody>
      </p:sp>
    </p:spTree>
    <p:extLst>
      <p:ext uri="{BB962C8B-B14F-4D97-AF65-F5344CB8AC3E}">
        <p14:creationId xmlns:p14="http://schemas.microsoft.com/office/powerpoint/2010/main" val="209792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00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24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6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00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022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2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185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990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084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5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lyrics line 1</a:t>
            </a:r>
          </a:p>
          <a:p>
            <a:r>
              <a:t>lyrics line 2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ccm title</a:t>
            </a:r>
          </a:p>
        </p:txBody>
      </p:sp>
    </p:spTree>
    <p:extLst>
      <p:ext uri="{BB962C8B-B14F-4D97-AF65-F5344CB8AC3E}">
        <p14:creationId xmlns:p14="http://schemas.microsoft.com/office/powerpoint/2010/main" val="3351765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64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862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660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852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523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9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654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054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938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26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lyrics line 1</a:t>
            </a:r>
          </a:p>
          <a:p>
            <a:r>
              <a:t>lyrics line 2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ccm title</a:t>
            </a:r>
          </a:p>
        </p:txBody>
      </p:sp>
    </p:spTree>
    <p:extLst>
      <p:ext uri="{BB962C8B-B14F-4D97-AF65-F5344CB8AC3E}">
        <p14:creationId xmlns:p14="http://schemas.microsoft.com/office/powerpoint/2010/main" val="2613624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3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3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500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333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71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613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095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30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480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23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100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4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62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41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3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yrics">
            <a:extLst>
              <a:ext uri="{FF2B5EF4-FFF2-40B4-BE49-F238E27FC236}">
                <a16:creationId xmlns:a16="http://schemas.microsoft.com/office/drawing/2014/main" id="{A85D3722-92D9-46F2-BAFB-D6F40D7B9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DB522D5-CD72-46DD-BD14-69B3A2C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2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와이드스크린</PresentationFormat>
  <Paragraphs>0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추민성(Boaz)</dc:creator>
  <cp:lastModifiedBy>추민성(Boaz)</cp:lastModifiedBy>
  <cp:revision>4</cp:revision>
  <dcterms:created xsi:type="dcterms:W3CDTF">2020-12-06T13:54:50Z</dcterms:created>
  <dcterms:modified xsi:type="dcterms:W3CDTF">2020-12-06T14:10:12Z</dcterms:modified>
</cp:coreProperties>
</file>